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notesSlides/notesSlide2.xml" ContentType="application/vnd.openxmlformats-officedocument.presentationml.notesSlide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22"/>
  </p:notesMasterIdLst>
  <p:sldIdLst>
    <p:sldId id="256" r:id="rId2"/>
    <p:sldId id="281" r:id="rId3"/>
    <p:sldId id="285" r:id="rId4"/>
    <p:sldId id="296" r:id="rId5"/>
    <p:sldId id="282" r:id="rId6"/>
    <p:sldId id="283" r:id="rId7"/>
    <p:sldId id="284" r:id="rId8"/>
    <p:sldId id="299" r:id="rId9"/>
    <p:sldId id="280" r:id="rId10"/>
    <p:sldId id="291" r:id="rId11"/>
    <p:sldId id="297" r:id="rId12"/>
    <p:sldId id="292" r:id="rId13"/>
    <p:sldId id="301" r:id="rId14"/>
    <p:sldId id="290" r:id="rId15"/>
    <p:sldId id="289" r:id="rId16"/>
    <p:sldId id="288" r:id="rId17"/>
    <p:sldId id="287" r:id="rId18"/>
    <p:sldId id="286" r:id="rId19"/>
    <p:sldId id="295" r:id="rId20"/>
    <p:sldId id="260" r:id="rId21"/>
  </p:sldIdLst>
  <p:sldSz cx="10691813" cy="75596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1" userDrawn="1">
          <p15:clr>
            <a:srgbClr val="A4A3A4"/>
          </p15:clr>
        </p15:guide>
        <p15:guide id="2" pos="3368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alenik Agnieszka" initials="PA" lastIdx="1" clrIdx="0">
    <p:extLst>
      <p:ext uri="{19B8F6BF-5375-455C-9EA6-DF929625EA0E}">
        <p15:presenceInfo xmlns:p15="http://schemas.microsoft.com/office/powerpoint/2012/main" userId="S::Agnieszka.Palenik@mfipr.gov.pl::6a0c958d-6557-4bbd-8aa6-03360055b1e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BB1E2"/>
    <a:srgbClr val="003399"/>
    <a:srgbClr val="A6D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00A15C55-8517-42AA-B614-E9B94910E393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Styl pośredni 2 — Ak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6" autoAdjust="0"/>
    <p:restoredTop sz="93761" autoAdjust="0"/>
  </p:normalViewPr>
  <p:slideViewPr>
    <p:cSldViewPr showGuides="1">
      <p:cViewPr varScale="1">
        <p:scale>
          <a:sx n="62" d="100"/>
          <a:sy n="62" d="100"/>
        </p:scale>
        <p:origin x="1452" y="78"/>
      </p:cViewPr>
      <p:guideLst>
        <p:guide orient="horz" pos="2381"/>
        <p:guide pos="336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3ADC854-58D1-4CE1-86DB-B2BB1E58C1ED}" type="doc">
      <dgm:prSet loTypeId="urn:microsoft.com/office/officeart/2005/8/layout/vList2" loCatId="list" qsTypeId="urn:microsoft.com/office/officeart/2005/8/quickstyle/simple1" qsCatId="simple" csTypeId="urn:microsoft.com/office/officeart/2005/8/colors/accent0_3" csCatId="mainScheme"/>
      <dgm:spPr/>
      <dgm:t>
        <a:bodyPr/>
        <a:lstStyle/>
        <a:p>
          <a:endParaRPr lang="pl-PL"/>
        </a:p>
      </dgm:t>
    </dgm:pt>
    <dgm:pt modelId="{1B98593F-1744-42C5-83A3-B0DEB9C61564}">
      <dgm:prSet/>
      <dgm:spPr/>
      <dgm:t>
        <a:bodyPr/>
        <a:lstStyle/>
        <a:p>
          <a:pPr algn="ctr" rtl="0"/>
          <a:r>
            <a:rPr lang="pl-PL" b="1" dirty="0" smtClean="0"/>
            <a:t>Priorytet 3. </a:t>
          </a:r>
          <a:endParaRPr lang="pl-PL" dirty="0"/>
        </a:p>
      </dgm:t>
    </dgm:pt>
    <dgm:pt modelId="{3F6D4248-8AA8-4581-9EF4-8BF5A3161830}" type="parTrans" cxnId="{2019CDD0-F976-4C65-90EA-564C2463BEFB}">
      <dgm:prSet/>
      <dgm:spPr/>
      <dgm:t>
        <a:bodyPr/>
        <a:lstStyle/>
        <a:p>
          <a:endParaRPr lang="pl-PL"/>
        </a:p>
      </dgm:t>
    </dgm:pt>
    <dgm:pt modelId="{CB3B2D9E-6E7A-44DC-9F5A-A7E33D6CD38C}" type="sibTrans" cxnId="{2019CDD0-F976-4C65-90EA-564C2463BEFB}">
      <dgm:prSet/>
      <dgm:spPr/>
      <dgm:t>
        <a:bodyPr/>
        <a:lstStyle/>
        <a:p>
          <a:endParaRPr lang="pl-PL"/>
        </a:p>
      </dgm:t>
    </dgm:pt>
    <dgm:pt modelId="{432B8C71-600A-4017-8638-505B646EB486}" type="pres">
      <dgm:prSet presAssocID="{43ADC854-58D1-4CE1-86DB-B2BB1E58C1ED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pl-PL"/>
        </a:p>
      </dgm:t>
    </dgm:pt>
    <dgm:pt modelId="{7F8454AA-EB3E-48E4-A3FC-416F7C777561}" type="pres">
      <dgm:prSet presAssocID="{1B98593F-1744-42C5-83A3-B0DEB9C61564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26518815-C5CB-4F08-927C-4C548B1C920F}" type="presOf" srcId="{43ADC854-58D1-4CE1-86DB-B2BB1E58C1ED}" destId="{432B8C71-600A-4017-8638-505B646EB486}" srcOrd="0" destOrd="0" presId="urn:microsoft.com/office/officeart/2005/8/layout/vList2"/>
    <dgm:cxn modelId="{B00BD874-FC96-4EBE-8F89-E645EF68CB27}" type="presOf" srcId="{1B98593F-1744-42C5-83A3-B0DEB9C61564}" destId="{7F8454AA-EB3E-48E4-A3FC-416F7C777561}" srcOrd="0" destOrd="0" presId="urn:microsoft.com/office/officeart/2005/8/layout/vList2"/>
    <dgm:cxn modelId="{2019CDD0-F976-4C65-90EA-564C2463BEFB}" srcId="{43ADC854-58D1-4CE1-86DB-B2BB1E58C1ED}" destId="{1B98593F-1744-42C5-83A3-B0DEB9C61564}" srcOrd="0" destOrd="0" parTransId="{3F6D4248-8AA8-4581-9EF4-8BF5A3161830}" sibTransId="{CB3B2D9E-6E7A-44DC-9F5A-A7E33D6CD38C}"/>
    <dgm:cxn modelId="{726844C0-0983-456C-AA34-1B26DF534281}" type="presParOf" srcId="{432B8C71-600A-4017-8638-505B646EB486}" destId="{7F8454AA-EB3E-48E4-A3FC-416F7C777561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D860A06D-1696-46AC-9EB7-125E342BB6A8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pl-PL"/>
        </a:p>
      </dgm:t>
    </dgm:pt>
    <dgm:pt modelId="{AAB76513-3CF1-4BF4-8B35-073565E7ABFF}">
      <dgm:prSet/>
      <dgm:spPr/>
      <dgm:t>
        <a:bodyPr/>
        <a:lstStyle/>
        <a:p>
          <a:pPr rtl="0"/>
          <a:r>
            <a:rPr lang="pl-PL" smtClean="0"/>
            <a:t>pogłębianie wiedzy z zakresu: środowiska, ekosystemów wodnych, bioróżnorodności, zmian klimatu</a:t>
          </a:r>
          <a:endParaRPr lang="pl-PL"/>
        </a:p>
      </dgm:t>
    </dgm:pt>
    <dgm:pt modelId="{4ACD8F3A-BAA6-4045-8C5B-5FCF53B28906}" type="parTrans" cxnId="{0A254610-8405-4101-B0F4-665A46BD41ED}">
      <dgm:prSet/>
      <dgm:spPr/>
      <dgm:t>
        <a:bodyPr/>
        <a:lstStyle/>
        <a:p>
          <a:endParaRPr lang="pl-PL"/>
        </a:p>
      </dgm:t>
    </dgm:pt>
    <dgm:pt modelId="{FE0C462E-8024-4A7A-BF8B-028FBA198AA7}" type="sibTrans" cxnId="{0A254610-8405-4101-B0F4-665A46BD41ED}">
      <dgm:prSet/>
      <dgm:spPr/>
      <dgm:t>
        <a:bodyPr/>
        <a:lstStyle/>
        <a:p>
          <a:endParaRPr lang="pl-PL"/>
        </a:p>
      </dgm:t>
    </dgm:pt>
    <dgm:pt modelId="{3BF46B19-88DC-41A6-945B-C7CEC2572C19}">
      <dgm:prSet/>
      <dgm:spPr/>
      <dgm:t>
        <a:bodyPr/>
        <a:lstStyle/>
        <a:p>
          <a:pPr rtl="0"/>
          <a:r>
            <a:rPr lang="pl-PL" smtClean="0"/>
            <a:t>wspieranie badań dotyczących wpływu człowieka i gospodarki rybackiej na środowisko i ekosystemy wodne</a:t>
          </a:r>
          <a:endParaRPr lang="pl-PL"/>
        </a:p>
      </dgm:t>
    </dgm:pt>
    <dgm:pt modelId="{4D4F961A-E5AB-48F1-852D-14FB519E0625}" type="parTrans" cxnId="{896DF4EF-7EE7-4F83-8964-9F6B6176CDA1}">
      <dgm:prSet/>
      <dgm:spPr/>
      <dgm:t>
        <a:bodyPr/>
        <a:lstStyle/>
        <a:p>
          <a:endParaRPr lang="pl-PL"/>
        </a:p>
      </dgm:t>
    </dgm:pt>
    <dgm:pt modelId="{3A9BE403-AC0F-47BF-A8BD-44D7AFAC214E}" type="sibTrans" cxnId="{896DF4EF-7EE7-4F83-8964-9F6B6176CDA1}">
      <dgm:prSet/>
      <dgm:spPr/>
      <dgm:t>
        <a:bodyPr/>
        <a:lstStyle/>
        <a:p>
          <a:endParaRPr lang="pl-PL"/>
        </a:p>
      </dgm:t>
    </dgm:pt>
    <dgm:pt modelId="{F254C84E-20C0-4664-8CAF-5F5AFD0B5BC5}">
      <dgm:prSet/>
      <dgm:spPr/>
      <dgm:t>
        <a:bodyPr/>
        <a:lstStyle/>
        <a:p>
          <a:pPr rtl="0"/>
          <a:r>
            <a:rPr lang="pl-PL" smtClean="0"/>
            <a:t>pogłębianie wiedzy z zakresu zrównoważonego wykorzystania wód i ich żywych zasobów</a:t>
          </a:r>
          <a:endParaRPr lang="pl-PL"/>
        </a:p>
      </dgm:t>
    </dgm:pt>
    <dgm:pt modelId="{8286E9CB-78BC-45A2-9582-BB5B23532664}" type="parTrans" cxnId="{04631A77-F5E5-4F62-AA2B-2CEF1159DC7C}">
      <dgm:prSet/>
      <dgm:spPr/>
      <dgm:t>
        <a:bodyPr/>
        <a:lstStyle/>
        <a:p>
          <a:endParaRPr lang="pl-PL"/>
        </a:p>
      </dgm:t>
    </dgm:pt>
    <dgm:pt modelId="{766673A7-68A3-46CE-98F8-5CE2A0EE35F9}" type="sibTrans" cxnId="{04631A77-F5E5-4F62-AA2B-2CEF1159DC7C}">
      <dgm:prSet/>
      <dgm:spPr/>
      <dgm:t>
        <a:bodyPr/>
        <a:lstStyle/>
        <a:p>
          <a:endParaRPr lang="pl-PL"/>
        </a:p>
      </dgm:t>
    </dgm:pt>
    <dgm:pt modelId="{68C3636A-E93D-4C43-ABEF-6666480805EB}">
      <dgm:prSet/>
      <dgm:spPr/>
      <dgm:t>
        <a:bodyPr/>
        <a:lstStyle/>
        <a:p>
          <a:pPr rtl="0"/>
          <a:r>
            <a:rPr lang="pl-PL" smtClean="0"/>
            <a:t>badania i monitoring wód lub ichtiofauny</a:t>
          </a:r>
          <a:endParaRPr lang="pl-PL"/>
        </a:p>
      </dgm:t>
    </dgm:pt>
    <dgm:pt modelId="{F103E3F6-D37D-4130-A3BB-C0608E60A07A}" type="parTrans" cxnId="{07B28D39-ED7D-4D33-8C40-7117A1C25BF7}">
      <dgm:prSet/>
      <dgm:spPr/>
      <dgm:t>
        <a:bodyPr/>
        <a:lstStyle/>
        <a:p>
          <a:endParaRPr lang="pl-PL"/>
        </a:p>
      </dgm:t>
    </dgm:pt>
    <dgm:pt modelId="{1A71736A-28C9-4F5C-B4CB-C1182C2D7DF5}" type="sibTrans" cxnId="{07B28D39-ED7D-4D33-8C40-7117A1C25BF7}">
      <dgm:prSet/>
      <dgm:spPr/>
      <dgm:t>
        <a:bodyPr/>
        <a:lstStyle/>
        <a:p>
          <a:endParaRPr lang="pl-PL"/>
        </a:p>
      </dgm:t>
    </dgm:pt>
    <dgm:pt modelId="{5CD47637-588F-475B-825E-F219E4799105}">
      <dgm:prSet/>
      <dgm:spPr/>
      <dgm:t>
        <a:bodyPr/>
        <a:lstStyle/>
        <a:p>
          <a:pPr rtl="0"/>
          <a:r>
            <a:rPr lang="pl-PL" smtClean="0"/>
            <a:t>działania edukacyjne w zakresie: środowiska, ekosystemów wodnych, zmian klimatu, bioróżnorodności, transformacji systemu energetycznego, </a:t>
          </a:r>
          <a:endParaRPr lang="pl-PL"/>
        </a:p>
      </dgm:t>
    </dgm:pt>
    <dgm:pt modelId="{3A81C735-26C3-460B-B509-A0C3507EE422}" type="parTrans" cxnId="{3EB500FB-EFC9-46A4-AD14-0448936F136B}">
      <dgm:prSet/>
      <dgm:spPr/>
      <dgm:t>
        <a:bodyPr/>
        <a:lstStyle/>
        <a:p>
          <a:endParaRPr lang="pl-PL"/>
        </a:p>
      </dgm:t>
    </dgm:pt>
    <dgm:pt modelId="{D538ED12-787C-4991-A75C-BD509582DEB2}" type="sibTrans" cxnId="{3EB500FB-EFC9-46A4-AD14-0448936F136B}">
      <dgm:prSet/>
      <dgm:spPr/>
      <dgm:t>
        <a:bodyPr/>
        <a:lstStyle/>
        <a:p>
          <a:endParaRPr lang="pl-PL"/>
        </a:p>
      </dgm:t>
    </dgm:pt>
    <dgm:pt modelId="{72FE53E1-36DB-4BFF-9926-388426C1805A}">
      <dgm:prSet/>
      <dgm:spPr/>
      <dgm:t>
        <a:bodyPr/>
        <a:lstStyle/>
        <a:p>
          <a:pPr rtl="0"/>
          <a:r>
            <a:rPr lang="pl-PL" smtClean="0"/>
            <a:t>popularyzacja wiedzy na temat: środowiska i zasobów wodnych, zrównoważonego rybołówstwa i rybactwa, wpływu działalności człowieka na środowisko wodne</a:t>
          </a:r>
          <a:endParaRPr lang="pl-PL"/>
        </a:p>
      </dgm:t>
    </dgm:pt>
    <dgm:pt modelId="{3B60497A-6910-499A-A927-301DBDD156AF}" type="parTrans" cxnId="{0B1D434E-44F0-40E3-8247-B13C3B9A71E9}">
      <dgm:prSet/>
      <dgm:spPr/>
      <dgm:t>
        <a:bodyPr/>
        <a:lstStyle/>
        <a:p>
          <a:endParaRPr lang="pl-PL"/>
        </a:p>
      </dgm:t>
    </dgm:pt>
    <dgm:pt modelId="{DC29036B-1F13-43DE-97D1-AE84394048EB}" type="sibTrans" cxnId="{0B1D434E-44F0-40E3-8247-B13C3B9A71E9}">
      <dgm:prSet/>
      <dgm:spPr/>
      <dgm:t>
        <a:bodyPr/>
        <a:lstStyle/>
        <a:p>
          <a:endParaRPr lang="pl-PL"/>
        </a:p>
      </dgm:t>
    </dgm:pt>
    <dgm:pt modelId="{7AC3968B-A205-4579-AD90-9F06383D9C7D}">
      <dgm:prSet/>
      <dgm:spPr/>
      <dgm:t>
        <a:bodyPr/>
        <a:lstStyle/>
        <a:p>
          <a:pPr rtl="0"/>
          <a:r>
            <a:rPr lang="pl-PL" smtClean="0"/>
            <a:t>szkolenia z zakresu przedsiębiorczości związanej z niebieską gospodarką</a:t>
          </a:r>
          <a:endParaRPr lang="pl-PL"/>
        </a:p>
      </dgm:t>
    </dgm:pt>
    <dgm:pt modelId="{65F53A81-4B20-46C7-8377-3CD8BF7FB23D}" type="parTrans" cxnId="{30F05C22-A230-48DF-8782-2ED36A0C40D1}">
      <dgm:prSet/>
      <dgm:spPr/>
      <dgm:t>
        <a:bodyPr/>
        <a:lstStyle/>
        <a:p>
          <a:endParaRPr lang="pl-PL"/>
        </a:p>
      </dgm:t>
    </dgm:pt>
    <dgm:pt modelId="{A6FC1315-0ED3-4F52-A98C-2BCA3AE68692}" type="sibTrans" cxnId="{30F05C22-A230-48DF-8782-2ED36A0C40D1}">
      <dgm:prSet/>
      <dgm:spPr/>
      <dgm:t>
        <a:bodyPr/>
        <a:lstStyle/>
        <a:p>
          <a:endParaRPr lang="pl-PL"/>
        </a:p>
      </dgm:t>
    </dgm:pt>
    <dgm:pt modelId="{95C6B9AF-DC44-4C74-81FF-C1B82F40C9C9}">
      <dgm:prSet/>
      <dgm:spPr/>
      <dgm:t>
        <a:bodyPr/>
        <a:lstStyle/>
        <a:p>
          <a:pPr rtl="0"/>
          <a:r>
            <a:rPr lang="pl-PL" smtClean="0"/>
            <a:t>konfrontowanie sektora rybackiego z nowymi pomysłami</a:t>
          </a:r>
          <a:endParaRPr lang="pl-PL"/>
        </a:p>
      </dgm:t>
    </dgm:pt>
    <dgm:pt modelId="{C45693D0-4582-440A-9F88-16425448051C}" type="parTrans" cxnId="{A1EFD4F8-EF2A-4AC0-AFB7-B7CEEBC7C68A}">
      <dgm:prSet/>
      <dgm:spPr/>
      <dgm:t>
        <a:bodyPr/>
        <a:lstStyle/>
        <a:p>
          <a:endParaRPr lang="pl-PL"/>
        </a:p>
      </dgm:t>
    </dgm:pt>
    <dgm:pt modelId="{F7FEF06D-DA18-4C61-A036-F593B0D2991B}" type="sibTrans" cxnId="{A1EFD4F8-EF2A-4AC0-AFB7-B7CEEBC7C68A}">
      <dgm:prSet/>
      <dgm:spPr/>
      <dgm:t>
        <a:bodyPr/>
        <a:lstStyle/>
        <a:p>
          <a:endParaRPr lang="pl-PL"/>
        </a:p>
      </dgm:t>
    </dgm:pt>
    <dgm:pt modelId="{90187375-B09F-4CF3-9164-A91D5E6E54A3}" type="pres">
      <dgm:prSet presAssocID="{D860A06D-1696-46AC-9EB7-125E342BB6A8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pl-PL"/>
        </a:p>
      </dgm:t>
    </dgm:pt>
    <dgm:pt modelId="{A4105662-AF63-425A-A15E-9A41C2C7A89E}" type="pres">
      <dgm:prSet presAssocID="{AAB76513-3CF1-4BF4-8B35-073565E7ABFF}" presName="parentText" presStyleLbl="node1" presStyleIdx="0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B3B497E8-DDEC-47B2-B9B2-C7601B8DD061}" type="pres">
      <dgm:prSet presAssocID="{FE0C462E-8024-4A7A-BF8B-028FBA198AA7}" presName="spacer" presStyleCnt="0"/>
      <dgm:spPr/>
    </dgm:pt>
    <dgm:pt modelId="{846DE601-BBAF-4A04-8249-92C06E73A308}" type="pres">
      <dgm:prSet presAssocID="{3BF46B19-88DC-41A6-945B-C7CEC2572C19}" presName="parentText" presStyleLbl="node1" presStyleIdx="1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1A03FFE0-C56B-4C9E-868C-034CE47F205C}" type="pres">
      <dgm:prSet presAssocID="{3A9BE403-AC0F-47BF-A8BD-44D7AFAC214E}" presName="spacer" presStyleCnt="0"/>
      <dgm:spPr/>
    </dgm:pt>
    <dgm:pt modelId="{DA0F6DD4-86E1-474E-982D-D454164447B0}" type="pres">
      <dgm:prSet presAssocID="{F254C84E-20C0-4664-8CAF-5F5AFD0B5BC5}" presName="parentText" presStyleLbl="node1" presStyleIdx="2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857FD470-71C8-43CA-9DA0-0FFE8D9899BF}" type="pres">
      <dgm:prSet presAssocID="{766673A7-68A3-46CE-98F8-5CE2A0EE35F9}" presName="spacer" presStyleCnt="0"/>
      <dgm:spPr/>
    </dgm:pt>
    <dgm:pt modelId="{0A3E2E1F-4DC8-45B2-B004-BF084B47C1B4}" type="pres">
      <dgm:prSet presAssocID="{68C3636A-E93D-4C43-ABEF-6666480805EB}" presName="parentText" presStyleLbl="node1" presStyleIdx="3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59530E0B-9BF1-46A4-A7F4-A6C585DB827F}" type="pres">
      <dgm:prSet presAssocID="{1A71736A-28C9-4F5C-B4CB-C1182C2D7DF5}" presName="spacer" presStyleCnt="0"/>
      <dgm:spPr/>
    </dgm:pt>
    <dgm:pt modelId="{7CF057F8-AC9C-4E68-8937-F0A4A817B491}" type="pres">
      <dgm:prSet presAssocID="{5CD47637-588F-475B-825E-F219E4799105}" presName="parentText" presStyleLbl="node1" presStyleIdx="4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DCA2B0E5-489F-4266-9699-6A295EAC40BC}" type="pres">
      <dgm:prSet presAssocID="{D538ED12-787C-4991-A75C-BD509582DEB2}" presName="spacer" presStyleCnt="0"/>
      <dgm:spPr/>
    </dgm:pt>
    <dgm:pt modelId="{E6FD6C0E-A678-4EB7-AF58-AEBCD0D7A885}" type="pres">
      <dgm:prSet presAssocID="{72FE53E1-36DB-4BFF-9926-388426C1805A}" presName="parentText" presStyleLbl="node1" presStyleIdx="5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5935AFAC-6BD4-4714-8187-DE093612EA90}" type="pres">
      <dgm:prSet presAssocID="{DC29036B-1F13-43DE-97D1-AE84394048EB}" presName="spacer" presStyleCnt="0"/>
      <dgm:spPr/>
    </dgm:pt>
    <dgm:pt modelId="{5A827F33-8BF8-464A-8169-4E8EF2D3F728}" type="pres">
      <dgm:prSet presAssocID="{7AC3968B-A205-4579-AD90-9F06383D9C7D}" presName="parentText" presStyleLbl="node1" presStyleIdx="6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6DC723DC-92D8-49FF-9C7B-EC1BA24220D1}" type="pres">
      <dgm:prSet presAssocID="{A6FC1315-0ED3-4F52-A98C-2BCA3AE68692}" presName="spacer" presStyleCnt="0"/>
      <dgm:spPr/>
    </dgm:pt>
    <dgm:pt modelId="{614C01AE-3664-441F-860C-E62DF998F867}" type="pres">
      <dgm:prSet presAssocID="{95C6B9AF-DC44-4C74-81FF-C1B82F40C9C9}" presName="parentText" presStyleLbl="node1" presStyleIdx="7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0B1D434E-44F0-40E3-8247-B13C3B9A71E9}" srcId="{D860A06D-1696-46AC-9EB7-125E342BB6A8}" destId="{72FE53E1-36DB-4BFF-9926-388426C1805A}" srcOrd="5" destOrd="0" parTransId="{3B60497A-6910-499A-A927-301DBDD156AF}" sibTransId="{DC29036B-1F13-43DE-97D1-AE84394048EB}"/>
    <dgm:cxn modelId="{3BFF9DF3-4437-4BE1-899F-BFCF9CADC069}" type="presOf" srcId="{95C6B9AF-DC44-4C74-81FF-C1B82F40C9C9}" destId="{614C01AE-3664-441F-860C-E62DF998F867}" srcOrd="0" destOrd="0" presId="urn:microsoft.com/office/officeart/2005/8/layout/vList2"/>
    <dgm:cxn modelId="{04631A77-F5E5-4F62-AA2B-2CEF1159DC7C}" srcId="{D860A06D-1696-46AC-9EB7-125E342BB6A8}" destId="{F254C84E-20C0-4664-8CAF-5F5AFD0B5BC5}" srcOrd="2" destOrd="0" parTransId="{8286E9CB-78BC-45A2-9582-BB5B23532664}" sibTransId="{766673A7-68A3-46CE-98F8-5CE2A0EE35F9}"/>
    <dgm:cxn modelId="{896DF4EF-7EE7-4F83-8964-9F6B6176CDA1}" srcId="{D860A06D-1696-46AC-9EB7-125E342BB6A8}" destId="{3BF46B19-88DC-41A6-945B-C7CEC2572C19}" srcOrd="1" destOrd="0" parTransId="{4D4F961A-E5AB-48F1-852D-14FB519E0625}" sibTransId="{3A9BE403-AC0F-47BF-A8BD-44D7AFAC214E}"/>
    <dgm:cxn modelId="{0A254610-8405-4101-B0F4-665A46BD41ED}" srcId="{D860A06D-1696-46AC-9EB7-125E342BB6A8}" destId="{AAB76513-3CF1-4BF4-8B35-073565E7ABFF}" srcOrd="0" destOrd="0" parTransId="{4ACD8F3A-BAA6-4045-8C5B-5FCF53B28906}" sibTransId="{FE0C462E-8024-4A7A-BF8B-028FBA198AA7}"/>
    <dgm:cxn modelId="{A1EFD4F8-EF2A-4AC0-AFB7-B7CEEBC7C68A}" srcId="{D860A06D-1696-46AC-9EB7-125E342BB6A8}" destId="{95C6B9AF-DC44-4C74-81FF-C1B82F40C9C9}" srcOrd="7" destOrd="0" parTransId="{C45693D0-4582-440A-9F88-16425448051C}" sibTransId="{F7FEF06D-DA18-4C61-A036-F593B0D2991B}"/>
    <dgm:cxn modelId="{A0AD7A51-4B69-4A55-9ED2-48B0B355611A}" type="presOf" srcId="{AAB76513-3CF1-4BF4-8B35-073565E7ABFF}" destId="{A4105662-AF63-425A-A15E-9A41C2C7A89E}" srcOrd="0" destOrd="0" presId="urn:microsoft.com/office/officeart/2005/8/layout/vList2"/>
    <dgm:cxn modelId="{FDE41D9C-DFC3-420A-8E3E-ABCC98B771CC}" type="presOf" srcId="{F254C84E-20C0-4664-8CAF-5F5AFD0B5BC5}" destId="{DA0F6DD4-86E1-474E-982D-D454164447B0}" srcOrd="0" destOrd="0" presId="urn:microsoft.com/office/officeart/2005/8/layout/vList2"/>
    <dgm:cxn modelId="{61F41299-6AAC-4D6A-B244-776AA019312F}" type="presOf" srcId="{D860A06D-1696-46AC-9EB7-125E342BB6A8}" destId="{90187375-B09F-4CF3-9164-A91D5E6E54A3}" srcOrd="0" destOrd="0" presId="urn:microsoft.com/office/officeart/2005/8/layout/vList2"/>
    <dgm:cxn modelId="{3EB500FB-EFC9-46A4-AD14-0448936F136B}" srcId="{D860A06D-1696-46AC-9EB7-125E342BB6A8}" destId="{5CD47637-588F-475B-825E-F219E4799105}" srcOrd="4" destOrd="0" parTransId="{3A81C735-26C3-460B-B509-A0C3507EE422}" sibTransId="{D538ED12-787C-4991-A75C-BD509582DEB2}"/>
    <dgm:cxn modelId="{30F05C22-A230-48DF-8782-2ED36A0C40D1}" srcId="{D860A06D-1696-46AC-9EB7-125E342BB6A8}" destId="{7AC3968B-A205-4579-AD90-9F06383D9C7D}" srcOrd="6" destOrd="0" parTransId="{65F53A81-4B20-46C7-8377-3CD8BF7FB23D}" sibTransId="{A6FC1315-0ED3-4F52-A98C-2BCA3AE68692}"/>
    <dgm:cxn modelId="{E6E7CA17-5954-4B8D-8076-9F57A6599DE7}" type="presOf" srcId="{68C3636A-E93D-4C43-ABEF-6666480805EB}" destId="{0A3E2E1F-4DC8-45B2-B004-BF084B47C1B4}" srcOrd="0" destOrd="0" presId="urn:microsoft.com/office/officeart/2005/8/layout/vList2"/>
    <dgm:cxn modelId="{3F329463-D952-4177-A63B-F0C8C82B0DA0}" type="presOf" srcId="{72FE53E1-36DB-4BFF-9926-388426C1805A}" destId="{E6FD6C0E-A678-4EB7-AF58-AEBCD0D7A885}" srcOrd="0" destOrd="0" presId="urn:microsoft.com/office/officeart/2005/8/layout/vList2"/>
    <dgm:cxn modelId="{60F51152-58E4-4DB6-AB1D-1FEFB8E6C54B}" type="presOf" srcId="{3BF46B19-88DC-41A6-945B-C7CEC2572C19}" destId="{846DE601-BBAF-4A04-8249-92C06E73A308}" srcOrd="0" destOrd="0" presId="urn:microsoft.com/office/officeart/2005/8/layout/vList2"/>
    <dgm:cxn modelId="{A1557EFB-451A-4D95-8993-33F6A7996BD3}" type="presOf" srcId="{5CD47637-588F-475B-825E-F219E4799105}" destId="{7CF057F8-AC9C-4E68-8937-F0A4A817B491}" srcOrd="0" destOrd="0" presId="urn:microsoft.com/office/officeart/2005/8/layout/vList2"/>
    <dgm:cxn modelId="{9ADB2029-7CED-4328-A31A-0C5E13E89833}" type="presOf" srcId="{7AC3968B-A205-4579-AD90-9F06383D9C7D}" destId="{5A827F33-8BF8-464A-8169-4E8EF2D3F728}" srcOrd="0" destOrd="0" presId="urn:microsoft.com/office/officeart/2005/8/layout/vList2"/>
    <dgm:cxn modelId="{07B28D39-ED7D-4D33-8C40-7117A1C25BF7}" srcId="{D860A06D-1696-46AC-9EB7-125E342BB6A8}" destId="{68C3636A-E93D-4C43-ABEF-6666480805EB}" srcOrd="3" destOrd="0" parTransId="{F103E3F6-D37D-4130-A3BB-C0608E60A07A}" sibTransId="{1A71736A-28C9-4F5C-B4CB-C1182C2D7DF5}"/>
    <dgm:cxn modelId="{F5F03BF0-9C67-431C-BFA7-EB2D76A951A3}" type="presParOf" srcId="{90187375-B09F-4CF3-9164-A91D5E6E54A3}" destId="{A4105662-AF63-425A-A15E-9A41C2C7A89E}" srcOrd="0" destOrd="0" presId="urn:microsoft.com/office/officeart/2005/8/layout/vList2"/>
    <dgm:cxn modelId="{332DCE81-05C3-487B-95B6-C3C5EB5D4CCB}" type="presParOf" srcId="{90187375-B09F-4CF3-9164-A91D5E6E54A3}" destId="{B3B497E8-DDEC-47B2-B9B2-C7601B8DD061}" srcOrd="1" destOrd="0" presId="urn:microsoft.com/office/officeart/2005/8/layout/vList2"/>
    <dgm:cxn modelId="{F2014B27-8786-4660-9EBA-63D352F19400}" type="presParOf" srcId="{90187375-B09F-4CF3-9164-A91D5E6E54A3}" destId="{846DE601-BBAF-4A04-8249-92C06E73A308}" srcOrd="2" destOrd="0" presId="urn:microsoft.com/office/officeart/2005/8/layout/vList2"/>
    <dgm:cxn modelId="{E754EC52-914B-4BE2-98D1-116C6B6ED96B}" type="presParOf" srcId="{90187375-B09F-4CF3-9164-A91D5E6E54A3}" destId="{1A03FFE0-C56B-4C9E-868C-034CE47F205C}" srcOrd="3" destOrd="0" presId="urn:microsoft.com/office/officeart/2005/8/layout/vList2"/>
    <dgm:cxn modelId="{0CC55A38-7EC2-4642-BB8F-001F74530463}" type="presParOf" srcId="{90187375-B09F-4CF3-9164-A91D5E6E54A3}" destId="{DA0F6DD4-86E1-474E-982D-D454164447B0}" srcOrd="4" destOrd="0" presId="urn:microsoft.com/office/officeart/2005/8/layout/vList2"/>
    <dgm:cxn modelId="{78C55630-23B7-4F77-B35D-E3AC2C989759}" type="presParOf" srcId="{90187375-B09F-4CF3-9164-A91D5E6E54A3}" destId="{857FD470-71C8-43CA-9DA0-0FFE8D9899BF}" srcOrd="5" destOrd="0" presId="urn:microsoft.com/office/officeart/2005/8/layout/vList2"/>
    <dgm:cxn modelId="{481552ED-03FD-4655-BBBC-99E3386E9EAE}" type="presParOf" srcId="{90187375-B09F-4CF3-9164-A91D5E6E54A3}" destId="{0A3E2E1F-4DC8-45B2-B004-BF084B47C1B4}" srcOrd="6" destOrd="0" presId="urn:microsoft.com/office/officeart/2005/8/layout/vList2"/>
    <dgm:cxn modelId="{3278A9AD-9D49-477E-8202-61317F65333F}" type="presParOf" srcId="{90187375-B09F-4CF3-9164-A91D5E6E54A3}" destId="{59530E0B-9BF1-46A4-A7F4-A6C585DB827F}" srcOrd="7" destOrd="0" presId="urn:microsoft.com/office/officeart/2005/8/layout/vList2"/>
    <dgm:cxn modelId="{9EEAE66B-9113-45A7-A2E3-368B6CA53FC4}" type="presParOf" srcId="{90187375-B09F-4CF3-9164-A91D5E6E54A3}" destId="{7CF057F8-AC9C-4E68-8937-F0A4A817B491}" srcOrd="8" destOrd="0" presId="urn:microsoft.com/office/officeart/2005/8/layout/vList2"/>
    <dgm:cxn modelId="{ACFA5494-5E1B-4A67-9F9B-3AF37D83FC21}" type="presParOf" srcId="{90187375-B09F-4CF3-9164-A91D5E6E54A3}" destId="{DCA2B0E5-489F-4266-9699-6A295EAC40BC}" srcOrd="9" destOrd="0" presId="urn:microsoft.com/office/officeart/2005/8/layout/vList2"/>
    <dgm:cxn modelId="{9BA5B3AA-073B-4F12-967C-F2D708333496}" type="presParOf" srcId="{90187375-B09F-4CF3-9164-A91D5E6E54A3}" destId="{E6FD6C0E-A678-4EB7-AF58-AEBCD0D7A885}" srcOrd="10" destOrd="0" presId="urn:microsoft.com/office/officeart/2005/8/layout/vList2"/>
    <dgm:cxn modelId="{676823F8-BA80-44D6-BD00-CAAC1977F4DB}" type="presParOf" srcId="{90187375-B09F-4CF3-9164-A91D5E6E54A3}" destId="{5935AFAC-6BD4-4714-8187-DE093612EA90}" srcOrd="11" destOrd="0" presId="urn:microsoft.com/office/officeart/2005/8/layout/vList2"/>
    <dgm:cxn modelId="{0BAD3864-B9B7-4423-827F-1AE8943330A7}" type="presParOf" srcId="{90187375-B09F-4CF3-9164-A91D5E6E54A3}" destId="{5A827F33-8BF8-464A-8169-4E8EF2D3F728}" srcOrd="12" destOrd="0" presId="urn:microsoft.com/office/officeart/2005/8/layout/vList2"/>
    <dgm:cxn modelId="{E959DA7A-6525-479F-8E8D-EBFF32458DC4}" type="presParOf" srcId="{90187375-B09F-4CF3-9164-A91D5E6E54A3}" destId="{6DC723DC-92D8-49FF-9C7B-EC1BA24220D1}" srcOrd="13" destOrd="0" presId="urn:microsoft.com/office/officeart/2005/8/layout/vList2"/>
    <dgm:cxn modelId="{32AA614B-1D8E-4C8E-B05B-9B7F6F370A4F}" type="presParOf" srcId="{90187375-B09F-4CF3-9164-A91D5E6E54A3}" destId="{614C01AE-3664-441F-860C-E62DF998F867}" srcOrd="1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3BCF7BEA-0EFE-4EE0-A098-069F723EA58D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pl-PL"/>
        </a:p>
      </dgm:t>
    </dgm:pt>
    <dgm:pt modelId="{52E6852D-B6EE-4311-9AB3-D141989D4FD0}">
      <dgm:prSet/>
      <dgm:spPr/>
      <dgm:t>
        <a:bodyPr/>
        <a:lstStyle/>
        <a:p>
          <a:pPr rtl="0"/>
          <a:r>
            <a:rPr lang="pl-PL" smtClean="0"/>
            <a:t>ograniczenie zużycia energii, w tym montaż instalacji lub urządzeń racjonalizujących gospodarowanie energią lub wodą</a:t>
          </a:r>
          <a:endParaRPr lang="pl-PL"/>
        </a:p>
      </dgm:t>
    </dgm:pt>
    <dgm:pt modelId="{10FA451F-F49B-443F-96AD-CD225E844795}" type="parTrans" cxnId="{45DB3342-4BE0-46F6-A7A9-B8C033E4A7DF}">
      <dgm:prSet/>
      <dgm:spPr/>
      <dgm:t>
        <a:bodyPr/>
        <a:lstStyle/>
        <a:p>
          <a:endParaRPr lang="pl-PL"/>
        </a:p>
      </dgm:t>
    </dgm:pt>
    <dgm:pt modelId="{3D6FC3E4-5804-4816-ADF2-A4DF7B28A9E5}" type="sibTrans" cxnId="{45DB3342-4BE0-46F6-A7A9-B8C033E4A7DF}">
      <dgm:prSet/>
      <dgm:spPr/>
      <dgm:t>
        <a:bodyPr/>
        <a:lstStyle/>
        <a:p>
          <a:endParaRPr lang="pl-PL"/>
        </a:p>
      </dgm:t>
    </dgm:pt>
    <dgm:pt modelId="{9A7E82C9-E4F3-4CDD-8ACF-1FE37C4EC79D}">
      <dgm:prSet/>
      <dgm:spPr/>
      <dgm:t>
        <a:bodyPr/>
        <a:lstStyle/>
        <a:p>
          <a:pPr rtl="0"/>
          <a:r>
            <a:rPr lang="pl-PL" smtClean="0"/>
            <a:t>inwestycje przyczyniające się do zmniejszenia emisji CO</a:t>
          </a:r>
          <a:r>
            <a:rPr lang="pl-PL" baseline="-25000" smtClean="0"/>
            <a:t>2</a:t>
          </a:r>
          <a:r>
            <a:rPr lang="pl-PL" smtClean="0"/>
            <a:t>, z uwzględnieniem wymiany kotłów węglowych</a:t>
          </a:r>
          <a:endParaRPr lang="pl-PL"/>
        </a:p>
      </dgm:t>
    </dgm:pt>
    <dgm:pt modelId="{A5E36184-CDCB-4C6B-99CB-0B94733DCF19}" type="parTrans" cxnId="{7A31A00E-5492-4B26-9399-78EB07D8362B}">
      <dgm:prSet/>
      <dgm:spPr/>
      <dgm:t>
        <a:bodyPr/>
        <a:lstStyle/>
        <a:p>
          <a:endParaRPr lang="pl-PL"/>
        </a:p>
      </dgm:t>
    </dgm:pt>
    <dgm:pt modelId="{2913315C-4D7E-4AAB-83CE-8095F62565D1}" type="sibTrans" cxnId="{7A31A00E-5492-4B26-9399-78EB07D8362B}">
      <dgm:prSet/>
      <dgm:spPr/>
      <dgm:t>
        <a:bodyPr/>
        <a:lstStyle/>
        <a:p>
          <a:endParaRPr lang="pl-PL"/>
        </a:p>
      </dgm:t>
    </dgm:pt>
    <dgm:pt modelId="{B1C53398-2918-4183-A51C-80977A1ACFF9}">
      <dgm:prSet/>
      <dgm:spPr/>
      <dgm:t>
        <a:bodyPr/>
        <a:lstStyle/>
        <a:p>
          <a:pPr rtl="0"/>
          <a:r>
            <a:rPr lang="pl-PL" smtClean="0"/>
            <a:t>Działania dotyczące produkcji (ew. magazynowania) energii ze źródeł odnawialnych, np. montaż instalacji fotowoltaicznych</a:t>
          </a:r>
          <a:endParaRPr lang="pl-PL"/>
        </a:p>
      </dgm:t>
    </dgm:pt>
    <dgm:pt modelId="{1DC2CD8A-7BAB-4EF3-89C7-01CDDCB9E729}" type="parTrans" cxnId="{DC09C8AF-039B-4F33-B0D3-DEDDDB9C25BB}">
      <dgm:prSet/>
      <dgm:spPr/>
      <dgm:t>
        <a:bodyPr/>
        <a:lstStyle/>
        <a:p>
          <a:endParaRPr lang="pl-PL"/>
        </a:p>
      </dgm:t>
    </dgm:pt>
    <dgm:pt modelId="{CC4BD2C7-A1E8-465D-BF90-7F61824B5104}" type="sibTrans" cxnId="{DC09C8AF-039B-4F33-B0D3-DEDDDB9C25BB}">
      <dgm:prSet/>
      <dgm:spPr/>
      <dgm:t>
        <a:bodyPr/>
        <a:lstStyle/>
        <a:p>
          <a:endParaRPr lang="pl-PL"/>
        </a:p>
      </dgm:t>
    </dgm:pt>
    <dgm:pt modelId="{D6DD4CA7-42C0-4DCD-B963-DC50C7527CCA}">
      <dgm:prSet/>
      <dgm:spPr/>
      <dgm:t>
        <a:bodyPr/>
        <a:lstStyle/>
        <a:p>
          <a:pPr rtl="0"/>
          <a:r>
            <a:rPr lang="pl-PL" smtClean="0"/>
            <a:t>działania zwiększające wykorzystanie materiałów pochodzących z recyklingu, materiałów o niskim wpływie lub neutralnych środowiskowo,</a:t>
          </a:r>
          <a:endParaRPr lang="pl-PL"/>
        </a:p>
      </dgm:t>
    </dgm:pt>
    <dgm:pt modelId="{B2BBAA27-0F74-44DE-86D7-218DE0B21DE2}" type="parTrans" cxnId="{146D9BB3-8334-4472-9F74-2C89CE3D35CB}">
      <dgm:prSet/>
      <dgm:spPr/>
      <dgm:t>
        <a:bodyPr/>
        <a:lstStyle/>
        <a:p>
          <a:endParaRPr lang="pl-PL"/>
        </a:p>
      </dgm:t>
    </dgm:pt>
    <dgm:pt modelId="{96BF4748-CC7C-495E-A545-ABA86B2CD63E}" type="sibTrans" cxnId="{146D9BB3-8334-4472-9F74-2C89CE3D35CB}">
      <dgm:prSet/>
      <dgm:spPr/>
      <dgm:t>
        <a:bodyPr/>
        <a:lstStyle/>
        <a:p>
          <a:endParaRPr lang="pl-PL"/>
        </a:p>
      </dgm:t>
    </dgm:pt>
    <dgm:pt modelId="{AE37D3B6-5DB0-4363-967F-46D52C430436}">
      <dgm:prSet/>
      <dgm:spPr/>
      <dgm:t>
        <a:bodyPr/>
        <a:lstStyle/>
        <a:p>
          <a:pPr rtl="0"/>
          <a:r>
            <a:rPr lang="pl-PL" smtClean="0"/>
            <a:t>inwestycje innowacyjne, w tym przyczyniające się do usuwania i recyklingu odpadów z tworzyw sztucznych zanieczyszczających ekosystemy wodne</a:t>
          </a:r>
          <a:endParaRPr lang="pl-PL"/>
        </a:p>
      </dgm:t>
    </dgm:pt>
    <dgm:pt modelId="{70989B13-F90A-47BD-9E66-CF5DF04F0B89}" type="parTrans" cxnId="{7431967E-5DB9-4A91-84DC-50B529C782F3}">
      <dgm:prSet/>
      <dgm:spPr/>
      <dgm:t>
        <a:bodyPr/>
        <a:lstStyle/>
        <a:p>
          <a:endParaRPr lang="pl-PL"/>
        </a:p>
      </dgm:t>
    </dgm:pt>
    <dgm:pt modelId="{10E66696-8282-4138-9FB8-A7EFB3FC262D}" type="sibTrans" cxnId="{7431967E-5DB9-4A91-84DC-50B529C782F3}">
      <dgm:prSet/>
      <dgm:spPr/>
      <dgm:t>
        <a:bodyPr/>
        <a:lstStyle/>
        <a:p>
          <a:endParaRPr lang="pl-PL"/>
        </a:p>
      </dgm:t>
    </dgm:pt>
    <dgm:pt modelId="{ACA7A02E-53E9-497A-B04B-37035F626ED0}" type="pres">
      <dgm:prSet presAssocID="{3BCF7BEA-0EFE-4EE0-A098-069F723EA58D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pl-PL"/>
        </a:p>
      </dgm:t>
    </dgm:pt>
    <dgm:pt modelId="{B4278797-0D0B-4AFA-8D97-5B94E1F17324}" type="pres">
      <dgm:prSet presAssocID="{52E6852D-B6EE-4311-9AB3-D141989D4FD0}" presName="parentText" presStyleLbl="node1" presStyleIdx="0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5C5DDADE-18BE-4174-9B9A-AA53CDF0D00A}" type="pres">
      <dgm:prSet presAssocID="{3D6FC3E4-5804-4816-ADF2-A4DF7B28A9E5}" presName="spacer" presStyleCnt="0"/>
      <dgm:spPr/>
    </dgm:pt>
    <dgm:pt modelId="{B8066BE2-F5D8-462E-A604-EDAA50121812}" type="pres">
      <dgm:prSet presAssocID="{9A7E82C9-E4F3-4CDD-8ACF-1FE37C4EC79D}" presName="parentText" presStyleLbl="node1" presStyleIdx="1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C4BE8441-C09F-4135-B40C-2B3CE066455E}" type="pres">
      <dgm:prSet presAssocID="{2913315C-4D7E-4AAB-83CE-8095F62565D1}" presName="spacer" presStyleCnt="0"/>
      <dgm:spPr/>
    </dgm:pt>
    <dgm:pt modelId="{86588833-E3DC-4FEE-94D1-CDBBCB683FC7}" type="pres">
      <dgm:prSet presAssocID="{B1C53398-2918-4183-A51C-80977A1ACFF9}" presName="parentText" presStyleLbl="node1" presStyleIdx="2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4420A5C2-D35D-420B-B1F1-3F9466B49AD8}" type="pres">
      <dgm:prSet presAssocID="{CC4BD2C7-A1E8-465D-BF90-7F61824B5104}" presName="spacer" presStyleCnt="0"/>
      <dgm:spPr/>
    </dgm:pt>
    <dgm:pt modelId="{152ACF9F-FB5B-4756-B5C9-13CEED21EE00}" type="pres">
      <dgm:prSet presAssocID="{D6DD4CA7-42C0-4DCD-B963-DC50C7527CCA}" presName="parentText" presStyleLbl="node1" presStyleIdx="3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13DD4414-7C47-438B-B8CC-DD6B5DCCC3BD}" type="pres">
      <dgm:prSet presAssocID="{96BF4748-CC7C-495E-A545-ABA86B2CD63E}" presName="spacer" presStyleCnt="0"/>
      <dgm:spPr/>
    </dgm:pt>
    <dgm:pt modelId="{223126E3-7822-492C-9B5E-BD04FFC39555}" type="pres">
      <dgm:prSet presAssocID="{AE37D3B6-5DB0-4363-967F-46D52C430436}" presName="parentText" presStyleLbl="node1" presStyleIdx="4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DC09C8AF-039B-4F33-B0D3-DEDDDB9C25BB}" srcId="{3BCF7BEA-0EFE-4EE0-A098-069F723EA58D}" destId="{B1C53398-2918-4183-A51C-80977A1ACFF9}" srcOrd="2" destOrd="0" parTransId="{1DC2CD8A-7BAB-4EF3-89C7-01CDDCB9E729}" sibTransId="{CC4BD2C7-A1E8-465D-BF90-7F61824B5104}"/>
    <dgm:cxn modelId="{8F5BC059-0570-4252-8C0E-02FA7EEADBFF}" type="presOf" srcId="{AE37D3B6-5DB0-4363-967F-46D52C430436}" destId="{223126E3-7822-492C-9B5E-BD04FFC39555}" srcOrd="0" destOrd="0" presId="urn:microsoft.com/office/officeart/2005/8/layout/vList2"/>
    <dgm:cxn modelId="{146D9BB3-8334-4472-9F74-2C89CE3D35CB}" srcId="{3BCF7BEA-0EFE-4EE0-A098-069F723EA58D}" destId="{D6DD4CA7-42C0-4DCD-B963-DC50C7527CCA}" srcOrd="3" destOrd="0" parTransId="{B2BBAA27-0F74-44DE-86D7-218DE0B21DE2}" sibTransId="{96BF4748-CC7C-495E-A545-ABA86B2CD63E}"/>
    <dgm:cxn modelId="{7A31A00E-5492-4B26-9399-78EB07D8362B}" srcId="{3BCF7BEA-0EFE-4EE0-A098-069F723EA58D}" destId="{9A7E82C9-E4F3-4CDD-8ACF-1FE37C4EC79D}" srcOrd="1" destOrd="0" parTransId="{A5E36184-CDCB-4C6B-99CB-0B94733DCF19}" sibTransId="{2913315C-4D7E-4AAB-83CE-8095F62565D1}"/>
    <dgm:cxn modelId="{DFEF9D67-9FE9-4301-A796-E110C5955C1E}" type="presOf" srcId="{D6DD4CA7-42C0-4DCD-B963-DC50C7527CCA}" destId="{152ACF9F-FB5B-4756-B5C9-13CEED21EE00}" srcOrd="0" destOrd="0" presId="urn:microsoft.com/office/officeart/2005/8/layout/vList2"/>
    <dgm:cxn modelId="{BBE86B51-32C5-4351-A0BF-C6E5FD0CBD67}" type="presOf" srcId="{52E6852D-B6EE-4311-9AB3-D141989D4FD0}" destId="{B4278797-0D0B-4AFA-8D97-5B94E1F17324}" srcOrd="0" destOrd="0" presId="urn:microsoft.com/office/officeart/2005/8/layout/vList2"/>
    <dgm:cxn modelId="{2B2E2E55-4D4B-43B4-9BAD-11457B248500}" type="presOf" srcId="{3BCF7BEA-0EFE-4EE0-A098-069F723EA58D}" destId="{ACA7A02E-53E9-497A-B04B-37035F626ED0}" srcOrd="0" destOrd="0" presId="urn:microsoft.com/office/officeart/2005/8/layout/vList2"/>
    <dgm:cxn modelId="{7431967E-5DB9-4A91-84DC-50B529C782F3}" srcId="{3BCF7BEA-0EFE-4EE0-A098-069F723EA58D}" destId="{AE37D3B6-5DB0-4363-967F-46D52C430436}" srcOrd="4" destOrd="0" parTransId="{70989B13-F90A-47BD-9E66-CF5DF04F0B89}" sibTransId="{10E66696-8282-4138-9FB8-A7EFB3FC262D}"/>
    <dgm:cxn modelId="{7A6833E0-2A59-4738-94E2-0991F6DD3F5C}" type="presOf" srcId="{B1C53398-2918-4183-A51C-80977A1ACFF9}" destId="{86588833-E3DC-4FEE-94D1-CDBBCB683FC7}" srcOrd="0" destOrd="0" presId="urn:microsoft.com/office/officeart/2005/8/layout/vList2"/>
    <dgm:cxn modelId="{45DB3342-4BE0-46F6-A7A9-B8C033E4A7DF}" srcId="{3BCF7BEA-0EFE-4EE0-A098-069F723EA58D}" destId="{52E6852D-B6EE-4311-9AB3-D141989D4FD0}" srcOrd="0" destOrd="0" parTransId="{10FA451F-F49B-443F-96AD-CD225E844795}" sibTransId="{3D6FC3E4-5804-4816-ADF2-A4DF7B28A9E5}"/>
    <dgm:cxn modelId="{C3F385C6-343D-4AB8-8D9D-440D87641417}" type="presOf" srcId="{9A7E82C9-E4F3-4CDD-8ACF-1FE37C4EC79D}" destId="{B8066BE2-F5D8-462E-A604-EDAA50121812}" srcOrd="0" destOrd="0" presId="urn:microsoft.com/office/officeart/2005/8/layout/vList2"/>
    <dgm:cxn modelId="{092A4717-45D2-46B3-8602-A2E288547351}" type="presParOf" srcId="{ACA7A02E-53E9-497A-B04B-37035F626ED0}" destId="{B4278797-0D0B-4AFA-8D97-5B94E1F17324}" srcOrd="0" destOrd="0" presId="urn:microsoft.com/office/officeart/2005/8/layout/vList2"/>
    <dgm:cxn modelId="{674892E0-3577-41DE-8A53-98A4CDA35C2B}" type="presParOf" srcId="{ACA7A02E-53E9-497A-B04B-37035F626ED0}" destId="{5C5DDADE-18BE-4174-9B9A-AA53CDF0D00A}" srcOrd="1" destOrd="0" presId="urn:microsoft.com/office/officeart/2005/8/layout/vList2"/>
    <dgm:cxn modelId="{99C42BDC-A39D-4AD0-9C36-47F3970B35C7}" type="presParOf" srcId="{ACA7A02E-53E9-497A-B04B-37035F626ED0}" destId="{B8066BE2-F5D8-462E-A604-EDAA50121812}" srcOrd="2" destOrd="0" presId="urn:microsoft.com/office/officeart/2005/8/layout/vList2"/>
    <dgm:cxn modelId="{8C774E97-0863-45CE-A918-1E43156F7BFB}" type="presParOf" srcId="{ACA7A02E-53E9-497A-B04B-37035F626ED0}" destId="{C4BE8441-C09F-4135-B40C-2B3CE066455E}" srcOrd="3" destOrd="0" presId="urn:microsoft.com/office/officeart/2005/8/layout/vList2"/>
    <dgm:cxn modelId="{7156DED4-E5F2-4A50-AE17-93ECF425E582}" type="presParOf" srcId="{ACA7A02E-53E9-497A-B04B-37035F626ED0}" destId="{86588833-E3DC-4FEE-94D1-CDBBCB683FC7}" srcOrd="4" destOrd="0" presId="urn:microsoft.com/office/officeart/2005/8/layout/vList2"/>
    <dgm:cxn modelId="{F8173863-D4BB-47DF-901D-F14FFD214D48}" type="presParOf" srcId="{ACA7A02E-53E9-497A-B04B-37035F626ED0}" destId="{4420A5C2-D35D-420B-B1F1-3F9466B49AD8}" srcOrd="5" destOrd="0" presId="urn:microsoft.com/office/officeart/2005/8/layout/vList2"/>
    <dgm:cxn modelId="{94771FFC-C671-4FB0-B413-5FFAB5C75176}" type="presParOf" srcId="{ACA7A02E-53E9-497A-B04B-37035F626ED0}" destId="{152ACF9F-FB5B-4756-B5C9-13CEED21EE00}" srcOrd="6" destOrd="0" presId="urn:microsoft.com/office/officeart/2005/8/layout/vList2"/>
    <dgm:cxn modelId="{5C62DCE5-C802-485C-8BB5-72E4EFA5990E}" type="presParOf" srcId="{ACA7A02E-53E9-497A-B04B-37035F626ED0}" destId="{13DD4414-7C47-438B-B8CC-DD6B5DCCC3BD}" srcOrd="7" destOrd="0" presId="urn:microsoft.com/office/officeart/2005/8/layout/vList2"/>
    <dgm:cxn modelId="{23530BC0-50BA-414D-BDE6-42C0E313EF97}" type="presParOf" srcId="{ACA7A02E-53E9-497A-B04B-37035F626ED0}" destId="{223126E3-7822-492C-9B5E-BD04FFC39555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861EDF2A-F143-4A75-AFAD-B6CF5F2A0107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B964C837-8B4A-4283-80CB-F1EB2EBAF8CE}">
      <dgm:prSet/>
      <dgm:spPr/>
      <dgm:t>
        <a:bodyPr/>
        <a:lstStyle/>
        <a:p>
          <a:pPr rtl="0"/>
          <a:r>
            <a:rPr lang="pl-PL" smtClean="0"/>
            <a:t>dzielenie się wiedzą na temat tradycyjnych umiejętności i technik rybackich</a:t>
          </a:r>
          <a:endParaRPr lang="pl-PL"/>
        </a:p>
      </dgm:t>
    </dgm:pt>
    <dgm:pt modelId="{15AB921C-D31F-431F-BDE2-EF133FAB570D}" type="parTrans" cxnId="{5576DEBC-557B-495E-80B8-97BC8039C483}">
      <dgm:prSet/>
      <dgm:spPr/>
      <dgm:t>
        <a:bodyPr/>
        <a:lstStyle/>
        <a:p>
          <a:endParaRPr lang="pl-PL"/>
        </a:p>
      </dgm:t>
    </dgm:pt>
    <dgm:pt modelId="{FF528BF0-A26D-4026-BAD5-0517007A2A81}" type="sibTrans" cxnId="{5576DEBC-557B-495E-80B8-97BC8039C483}">
      <dgm:prSet/>
      <dgm:spPr/>
      <dgm:t>
        <a:bodyPr/>
        <a:lstStyle/>
        <a:p>
          <a:endParaRPr lang="pl-PL"/>
        </a:p>
      </dgm:t>
    </dgm:pt>
    <dgm:pt modelId="{7725BBFE-0026-4CA5-B7C4-084645C82C29}">
      <dgm:prSet/>
      <dgm:spPr/>
      <dgm:t>
        <a:bodyPr/>
        <a:lstStyle/>
        <a:p>
          <a:pPr rtl="0"/>
          <a:r>
            <a:rPr lang="pl-PL" dirty="0" smtClean="0"/>
            <a:t>promowanie historii lokalnej społeczności rybackiej i obszaru, np. budowa izb pamięci, wsparcie dla muzeów, budowa ścieżek edukacyjnych dot. roli sektora rybackiego, budowa ścieżek przyrodniczych</a:t>
          </a:r>
          <a:endParaRPr lang="pl-PL" dirty="0"/>
        </a:p>
      </dgm:t>
    </dgm:pt>
    <dgm:pt modelId="{30FFD759-788F-4123-8AC5-1DD92979436E}" type="parTrans" cxnId="{4C1321ED-2FC8-4AF4-9236-413E86F1DB54}">
      <dgm:prSet/>
      <dgm:spPr/>
      <dgm:t>
        <a:bodyPr/>
        <a:lstStyle/>
        <a:p>
          <a:endParaRPr lang="pl-PL"/>
        </a:p>
      </dgm:t>
    </dgm:pt>
    <dgm:pt modelId="{35008FE2-CB5F-4243-9197-6015483EB985}" type="sibTrans" cxnId="{4C1321ED-2FC8-4AF4-9236-413E86F1DB54}">
      <dgm:prSet/>
      <dgm:spPr/>
      <dgm:t>
        <a:bodyPr/>
        <a:lstStyle/>
        <a:p>
          <a:endParaRPr lang="pl-PL"/>
        </a:p>
      </dgm:t>
    </dgm:pt>
    <dgm:pt modelId="{4605AFB7-010A-4FFF-8633-7AC2A12484EE}">
      <dgm:prSet/>
      <dgm:spPr/>
      <dgm:t>
        <a:bodyPr/>
        <a:lstStyle/>
        <a:p>
          <a:pPr rtl="0"/>
          <a:r>
            <a:rPr lang="pl-PL" smtClean="0"/>
            <a:t>ukazywanie roli, jaką w społeczności odgrywa sektor rybacki</a:t>
          </a:r>
          <a:endParaRPr lang="pl-PL"/>
        </a:p>
      </dgm:t>
    </dgm:pt>
    <dgm:pt modelId="{948C1AB4-C5CC-4B27-9463-340A228F1BC9}" type="parTrans" cxnId="{E96628B7-4C5A-4A32-88BC-5A4B6F7A1713}">
      <dgm:prSet/>
      <dgm:spPr/>
      <dgm:t>
        <a:bodyPr/>
        <a:lstStyle/>
        <a:p>
          <a:endParaRPr lang="pl-PL"/>
        </a:p>
      </dgm:t>
    </dgm:pt>
    <dgm:pt modelId="{14414E4D-D0FE-4270-9F57-2245DD076200}" type="sibTrans" cxnId="{E96628B7-4C5A-4A32-88BC-5A4B6F7A1713}">
      <dgm:prSet/>
      <dgm:spPr/>
      <dgm:t>
        <a:bodyPr/>
        <a:lstStyle/>
        <a:p>
          <a:endParaRPr lang="pl-PL"/>
        </a:p>
      </dgm:t>
    </dgm:pt>
    <dgm:pt modelId="{FC40CC8D-929E-40F0-899E-D0B4DBF31F58}">
      <dgm:prSet/>
      <dgm:spPr/>
      <dgm:t>
        <a:bodyPr/>
        <a:lstStyle/>
        <a:p>
          <a:pPr rtl="0"/>
          <a:r>
            <a:rPr lang="pl-PL" dirty="0" smtClean="0"/>
            <a:t>kampanie informacyjne upowszechniające wiedzę na temat dziedzictwa kulturalnego</a:t>
          </a:r>
          <a:endParaRPr lang="pl-PL" dirty="0"/>
        </a:p>
      </dgm:t>
    </dgm:pt>
    <dgm:pt modelId="{14389D45-6674-4F45-89DF-FA97A995FE4F}" type="parTrans" cxnId="{A17CB202-7A7F-411F-B5A4-84EA72CB5DCE}">
      <dgm:prSet/>
      <dgm:spPr/>
      <dgm:t>
        <a:bodyPr/>
        <a:lstStyle/>
        <a:p>
          <a:endParaRPr lang="pl-PL"/>
        </a:p>
      </dgm:t>
    </dgm:pt>
    <dgm:pt modelId="{565A087F-4498-4FF6-88F1-F51CB5491C1E}" type="sibTrans" cxnId="{A17CB202-7A7F-411F-B5A4-84EA72CB5DCE}">
      <dgm:prSet/>
      <dgm:spPr/>
      <dgm:t>
        <a:bodyPr/>
        <a:lstStyle/>
        <a:p>
          <a:endParaRPr lang="pl-PL"/>
        </a:p>
      </dgm:t>
    </dgm:pt>
    <dgm:pt modelId="{B6B94C2E-67E4-47FD-8915-0E0CE38C6480}">
      <dgm:prSet/>
      <dgm:spPr/>
      <dgm:t>
        <a:bodyPr/>
        <a:lstStyle/>
        <a:p>
          <a:pPr rtl="0"/>
          <a:r>
            <a:rPr lang="pl-PL" dirty="0" smtClean="0"/>
            <a:t>promowanie obszaru jako atrakcyjnego miejsca dla turystów</a:t>
          </a:r>
          <a:endParaRPr lang="pl-PL" dirty="0"/>
        </a:p>
      </dgm:t>
    </dgm:pt>
    <dgm:pt modelId="{0BB20E4F-DD6C-42E7-AAA2-87ADC764E1B4}" type="parTrans" cxnId="{2F1B30C5-7670-4532-8C05-2048B15706A7}">
      <dgm:prSet/>
      <dgm:spPr/>
      <dgm:t>
        <a:bodyPr/>
        <a:lstStyle/>
        <a:p>
          <a:endParaRPr lang="pl-PL"/>
        </a:p>
      </dgm:t>
    </dgm:pt>
    <dgm:pt modelId="{8D16DEA4-08B5-4A7B-858A-5AF77A872B96}" type="sibTrans" cxnId="{2F1B30C5-7670-4532-8C05-2048B15706A7}">
      <dgm:prSet/>
      <dgm:spPr/>
      <dgm:t>
        <a:bodyPr/>
        <a:lstStyle/>
        <a:p>
          <a:endParaRPr lang="pl-PL"/>
        </a:p>
      </dgm:t>
    </dgm:pt>
    <dgm:pt modelId="{E4173629-62CB-424F-AB61-4FDB6FCE37BB}">
      <dgm:prSet/>
      <dgm:spPr/>
      <dgm:t>
        <a:bodyPr/>
        <a:lstStyle/>
        <a:p>
          <a:pPr rtl="0"/>
          <a:r>
            <a:rPr lang="pl-PL" dirty="0" smtClean="0"/>
            <a:t>działania informacyjne/promocyjne dot. zrównoważonej konsumpcji ryb lub rybackich tradycjach kulinarnych</a:t>
          </a:r>
          <a:endParaRPr lang="pl-PL" dirty="0"/>
        </a:p>
      </dgm:t>
    </dgm:pt>
    <dgm:pt modelId="{B57B586A-6316-4D17-8470-18FE459A8E78}" type="parTrans" cxnId="{59423A3E-5C2A-4266-A7C3-E10CD58740CC}">
      <dgm:prSet/>
      <dgm:spPr/>
      <dgm:t>
        <a:bodyPr/>
        <a:lstStyle/>
        <a:p>
          <a:endParaRPr lang="pl-PL"/>
        </a:p>
      </dgm:t>
    </dgm:pt>
    <dgm:pt modelId="{2F4802EB-182B-4453-A03E-C55027C57C49}" type="sibTrans" cxnId="{59423A3E-5C2A-4266-A7C3-E10CD58740CC}">
      <dgm:prSet/>
      <dgm:spPr/>
      <dgm:t>
        <a:bodyPr/>
        <a:lstStyle/>
        <a:p>
          <a:endParaRPr lang="pl-PL"/>
        </a:p>
      </dgm:t>
    </dgm:pt>
    <dgm:pt modelId="{341A6C0F-05A9-42B0-8A86-83AF6FE017BA}">
      <dgm:prSet/>
      <dgm:spPr/>
      <dgm:t>
        <a:bodyPr/>
        <a:lstStyle/>
        <a:p>
          <a:pPr rtl="0"/>
          <a:r>
            <a:rPr lang="pl-PL" smtClean="0"/>
            <a:t>promowanie /podnoszenie wartości/ zawodu rybaka w lokalnej społeczności, wspieranie szkoleń i uczenia się młodych ludzi zainteresowanych zawodem</a:t>
          </a:r>
          <a:endParaRPr lang="pl-PL"/>
        </a:p>
      </dgm:t>
    </dgm:pt>
    <dgm:pt modelId="{4409BD13-DBB0-4890-B62D-21F5723F2901}" type="parTrans" cxnId="{8911A779-DCC7-4F1A-8B2A-A78FBE2B3746}">
      <dgm:prSet/>
      <dgm:spPr/>
      <dgm:t>
        <a:bodyPr/>
        <a:lstStyle/>
        <a:p>
          <a:endParaRPr lang="pl-PL"/>
        </a:p>
      </dgm:t>
    </dgm:pt>
    <dgm:pt modelId="{26D9CE68-1C7D-44C8-AE74-6AD7BD8174C1}" type="sibTrans" cxnId="{8911A779-DCC7-4F1A-8B2A-A78FBE2B3746}">
      <dgm:prSet/>
      <dgm:spPr/>
      <dgm:t>
        <a:bodyPr/>
        <a:lstStyle/>
        <a:p>
          <a:endParaRPr lang="pl-PL"/>
        </a:p>
      </dgm:t>
    </dgm:pt>
    <dgm:pt modelId="{255458AE-BFDD-4590-BDC5-FC23B3DC6374}">
      <dgm:prSet/>
      <dgm:spPr/>
      <dgm:t>
        <a:bodyPr/>
        <a:lstStyle/>
        <a:p>
          <a:pPr rtl="0"/>
          <a:r>
            <a:rPr lang="pl-PL" dirty="0" smtClean="0"/>
            <a:t>przeciwdziałanie marginalizacji sektora rybackiego i ułatwianie sektorowi udziału w zarządzaniu lokalnymi poprzez organizowanie współpracy pomiędzy sektorem a władzami </a:t>
          </a:r>
          <a:endParaRPr lang="pl-PL" dirty="0"/>
        </a:p>
      </dgm:t>
    </dgm:pt>
    <dgm:pt modelId="{50244222-82DF-4E63-8832-6A0D205E7FE4}" type="parTrans" cxnId="{7B8D4643-FFA8-402A-8C24-C2F7E9DC5BBA}">
      <dgm:prSet/>
      <dgm:spPr/>
      <dgm:t>
        <a:bodyPr/>
        <a:lstStyle/>
        <a:p>
          <a:endParaRPr lang="pl-PL"/>
        </a:p>
      </dgm:t>
    </dgm:pt>
    <dgm:pt modelId="{8D1FD216-9379-4917-9606-2A97992EF41C}" type="sibTrans" cxnId="{7B8D4643-FFA8-402A-8C24-C2F7E9DC5BBA}">
      <dgm:prSet/>
      <dgm:spPr/>
      <dgm:t>
        <a:bodyPr/>
        <a:lstStyle/>
        <a:p>
          <a:endParaRPr lang="pl-PL"/>
        </a:p>
      </dgm:t>
    </dgm:pt>
    <dgm:pt modelId="{B4BF8A31-4B5D-4BC2-8349-0BB4B14D2173}" type="pres">
      <dgm:prSet presAssocID="{861EDF2A-F143-4A75-AFAD-B6CF5F2A0107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pl-PL"/>
        </a:p>
      </dgm:t>
    </dgm:pt>
    <dgm:pt modelId="{313CDA8E-A224-4D16-99F2-4DB3A38F1C4E}" type="pres">
      <dgm:prSet presAssocID="{7725BBFE-0026-4CA5-B7C4-084645C82C29}" presName="parentText" presStyleLbl="node1" presStyleIdx="0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1D092B05-ED09-4F6B-8093-3BAD78293A66}" type="pres">
      <dgm:prSet presAssocID="{35008FE2-CB5F-4243-9197-6015483EB985}" presName="spacer" presStyleCnt="0"/>
      <dgm:spPr/>
    </dgm:pt>
    <dgm:pt modelId="{D26DEDE0-AFA1-4EEA-BF45-50E6A25C5433}" type="pres">
      <dgm:prSet presAssocID="{B964C837-8B4A-4283-80CB-F1EB2EBAF8CE}" presName="parentText" presStyleLbl="node1" presStyleIdx="1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FE6B254A-A3F0-4325-911C-50E594672944}" type="pres">
      <dgm:prSet presAssocID="{FF528BF0-A26D-4026-BAD5-0517007A2A81}" presName="spacer" presStyleCnt="0"/>
      <dgm:spPr/>
    </dgm:pt>
    <dgm:pt modelId="{AE0E35F2-5B3D-4AD9-B37C-507F10DE6E07}" type="pres">
      <dgm:prSet presAssocID="{4605AFB7-010A-4FFF-8633-7AC2A12484EE}" presName="parentText" presStyleLbl="node1" presStyleIdx="2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AAD64A0E-494A-41DA-81E0-4E3E36197274}" type="pres">
      <dgm:prSet presAssocID="{14414E4D-D0FE-4270-9F57-2245DD076200}" presName="spacer" presStyleCnt="0"/>
      <dgm:spPr/>
    </dgm:pt>
    <dgm:pt modelId="{099772FE-4755-48AF-9E92-33E0E8ADA715}" type="pres">
      <dgm:prSet presAssocID="{FC40CC8D-929E-40F0-899E-D0B4DBF31F58}" presName="parentText" presStyleLbl="node1" presStyleIdx="3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66311DDC-F5AE-4B86-93EB-29071EFB10FD}" type="pres">
      <dgm:prSet presAssocID="{565A087F-4498-4FF6-88F1-F51CB5491C1E}" presName="spacer" presStyleCnt="0"/>
      <dgm:spPr/>
    </dgm:pt>
    <dgm:pt modelId="{0C9AAD7A-9F19-4430-B858-EA33C608F671}" type="pres">
      <dgm:prSet presAssocID="{B6B94C2E-67E4-47FD-8915-0E0CE38C6480}" presName="parentText" presStyleLbl="node1" presStyleIdx="4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1CC7468A-74AD-4FD0-BE35-2350C24121C8}" type="pres">
      <dgm:prSet presAssocID="{8D16DEA4-08B5-4A7B-858A-5AF77A872B96}" presName="spacer" presStyleCnt="0"/>
      <dgm:spPr/>
    </dgm:pt>
    <dgm:pt modelId="{9CBBFA5B-74F9-4FC8-8217-B8F5349F9434}" type="pres">
      <dgm:prSet presAssocID="{E4173629-62CB-424F-AB61-4FDB6FCE37BB}" presName="parentText" presStyleLbl="node1" presStyleIdx="5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9645EE85-F64C-4D4E-B05E-F89540710FA9}" type="pres">
      <dgm:prSet presAssocID="{2F4802EB-182B-4453-A03E-C55027C57C49}" presName="spacer" presStyleCnt="0"/>
      <dgm:spPr/>
    </dgm:pt>
    <dgm:pt modelId="{5F565682-C3AA-469A-B85F-84DEB5E5907B}" type="pres">
      <dgm:prSet presAssocID="{341A6C0F-05A9-42B0-8A86-83AF6FE017BA}" presName="parentText" presStyleLbl="node1" presStyleIdx="6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11FE701B-8272-4B90-AF55-CD4825836A5C}" type="pres">
      <dgm:prSet presAssocID="{26D9CE68-1C7D-44C8-AE74-6AD7BD8174C1}" presName="spacer" presStyleCnt="0"/>
      <dgm:spPr/>
    </dgm:pt>
    <dgm:pt modelId="{F645A46C-50D1-4E99-9631-8C360414169A}" type="pres">
      <dgm:prSet presAssocID="{255458AE-BFDD-4590-BDC5-FC23B3DC6374}" presName="parentText" presStyleLbl="node1" presStyleIdx="7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83A8E4BB-221C-4B5A-9AF4-5C8A615FE297}" type="presOf" srcId="{B964C837-8B4A-4283-80CB-F1EB2EBAF8CE}" destId="{D26DEDE0-AFA1-4EEA-BF45-50E6A25C5433}" srcOrd="0" destOrd="0" presId="urn:microsoft.com/office/officeart/2005/8/layout/vList2"/>
    <dgm:cxn modelId="{4535A295-97B2-4792-9267-31307E99A851}" type="presOf" srcId="{B6B94C2E-67E4-47FD-8915-0E0CE38C6480}" destId="{0C9AAD7A-9F19-4430-B858-EA33C608F671}" srcOrd="0" destOrd="0" presId="urn:microsoft.com/office/officeart/2005/8/layout/vList2"/>
    <dgm:cxn modelId="{2F1B30C5-7670-4532-8C05-2048B15706A7}" srcId="{861EDF2A-F143-4A75-AFAD-B6CF5F2A0107}" destId="{B6B94C2E-67E4-47FD-8915-0E0CE38C6480}" srcOrd="4" destOrd="0" parTransId="{0BB20E4F-DD6C-42E7-AAA2-87ADC764E1B4}" sibTransId="{8D16DEA4-08B5-4A7B-858A-5AF77A872B96}"/>
    <dgm:cxn modelId="{8911A779-DCC7-4F1A-8B2A-A78FBE2B3746}" srcId="{861EDF2A-F143-4A75-AFAD-B6CF5F2A0107}" destId="{341A6C0F-05A9-42B0-8A86-83AF6FE017BA}" srcOrd="6" destOrd="0" parTransId="{4409BD13-DBB0-4890-B62D-21F5723F2901}" sibTransId="{26D9CE68-1C7D-44C8-AE74-6AD7BD8174C1}"/>
    <dgm:cxn modelId="{5576DEBC-557B-495E-80B8-97BC8039C483}" srcId="{861EDF2A-F143-4A75-AFAD-B6CF5F2A0107}" destId="{B964C837-8B4A-4283-80CB-F1EB2EBAF8CE}" srcOrd="1" destOrd="0" parTransId="{15AB921C-D31F-431F-BDE2-EF133FAB570D}" sibTransId="{FF528BF0-A26D-4026-BAD5-0517007A2A81}"/>
    <dgm:cxn modelId="{917DD138-0699-40A0-B39E-88BCB36781EC}" type="presOf" srcId="{341A6C0F-05A9-42B0-8A86-83AF6FE017BA}" destId="{5F565682-C3AA-469A-B85F-84DEB5E5907B}" srcOrd="0" destOrd="0" presId="urn:microsoft.com/office/officeart/2005/8/layout/vList2"/>
    <dgm:cxn modelId="{59423A3E-5C2A-4266-A7C3-E10CD58740CC}" srcId="{861EDF2A-F143-4A75-AFAD-B6CF5F2A0107}" destId="{E4173629-62CB-424F-AB61-4FDB6FCE37BB}" srcOrd="5" destOrd="0" parTransId="{B57B586A-6316-4D17-8470-18FE459A8E78}" sibTransId="{2F4802EB-182B-4453-A03E-C55027C57C49}"/>
    <dgm:cxn modelId="{DF05C46B-FD85-4247-A3D5-EA13F26283F6}" type="presOf" srcId="{7725BBFE-0026-4CA5-B7C4-084645C82C29}" destId="{313CDA8E-A224-4D16-99F2-4DB3A38F1C4E}" srcOrd="0" destOrd="0" presId="urn:microsoft.com/office/officeart/2005/8/layout/vList2"/>
    <dgm:cxn modelId="{A17CB202-7A7F-411F-B5A4-84EA72CB5DCE}" srcId="{861EDF2A-F143-4A75-AFAD-B6CF5F2A0107}" destId="{FC40CC8D-929E-40F0-899E-D0B4DBF31F58}" srcOrd="3" destOrd="0" parTransId="{14389D45-6674-4F45-89DF-FA97A995FE4F}" sibTransId="{565A087F-4498-4FF6-88F1-F51CB5491C1E}"/>
    <dgm:cxn modelId="{11605193-F85B-4BF4-A3A2-7766AE64861D}" type="presOf" srcId="{4605AFB7-010A-4FFF-8633-7AC2A12484EE}" destId="{AE0E35F2-5B3D-4AD9-B37C-507F10DE6E07}" srcOrd="0" destOrd="0" presId="urn:microsoft.com/office/officeart/2005/8/layout/vList2"/>
    <dgm:cxn modelId="{E96628B7-4C5A-4A32-88BC-5A4B6F7A1713}" srcId="{861EDF2A-F143-4A75-AFAD-B6CF5F2A0107}" destId="{4605AFB7-010A-4FFF-8633-7AC2A12484EE}" srcOrd="2" destOrd="0" parTransId="{948C1AB4-C5CC-4B27-9463-340A228F1BC9}" sibTransId="{14414E4D-D0FE-4270-9F57-2245DD076200}"/>
    <dgm:cxn modelId="{7B8D4643-FFA8-402A-8C24-C2F7E9DC5BBA}" srcId="{861EDF2A-F143-4A75-AFAD-B6CF5F2A0107}" destId="{255458AE-BFDD-4590-BDC5-FC23B3DC6374}" srcOrd="7" destOrd="0" parTransId="{50244222-82DF-4E63-8832-6A0D205E7FE4}" sibTransId="{8D1FD216-9379-4917-9606-2A97992EF41C}"/>
    <dgm:cxn modelId="{E5895669-B702-4D24-A3F1-8C55F846AB34}" type="presOf" srcId="{861EDF2A-F143-4A75-AFAD-B6CF5F2A0107}" destId="{B4BF8A31-4B5D-4BC2-8349-0BB4B14D2173}" srcOrd="0" destOrd="0" presId="urn:microsoft.com/office/officeart/2005/8/layout/vList2"/>
    <dgm:cxn modelId="{4C1321ED-2FC8-4AF4-9236-413E86F1DB54}" srcId="{861EDF2A-F143-4A75-AFAD-B6CF5F2A0107}" destId="{7725BBFE-0026-4CA5-B7C4-084645C82C29}" srcOrd="0" destOrd="0" parTransId="{30FFD759-788F-4123-8AC5-1DD92979436E}" sibTransId="{35008FE2-CB5F-4243-9197-6015483EB985}"/>
    <dgm:cxn modelId="{8E265595-312F-424F-AA08-282EB07F3058}" type="presOf" srcId="{255458AE-BFDD-4590-BDC5-FC23B3DC6374}" destId="{F645A46C-50D1-4E99-9631-8C360414169A}" srcOrd="0" destOrd="0" presId="urn:microsoft.com/office/officeart/2005/8/layout/vList2"/>
    <dgm:cxn modelId="{5D772149-A900-4F3B-AE2B-333EBE1B6302}" type="presOf" srcId="{FC40CC8D-929E-40F0-899E-D0B4DBF31F58}" destId="{099772FE-4755-48AF-9E92-33E0E8ADA715}" srcOrd="0" destOrd="0" presId="urn:microsoft.com/office/officeart/2005/8/layout/vList2"/>
    <dgm:cxn modelId="{A190FA32-79BC-485A-BFE1-D2F2721959E4}" type="presOf" srcId="{E4173629-62CB-424F-AB61-4FDB6FCE37BB}" destId="{9CBBFA5B-74F9-4FC8-8217-B8F5349F9434}" srcOrd="0" destOrd="0" presId="urn:microsoft.com/office/officeart/2005/8/layout/vList2"/>
    <dgm:cxn modelId="{83DC9147-64D4-42D0-8011-AB8ABE146CAC}" type="presParOf" srcId="{B4BF8A31-4B5D-4BC2-8349-0BB4B14D2173}" destId="{313CDA8E-A224-4D16-99F2-4DB3A38F1C4E}" srcOrd="0" destOrd="0" presId="urn:microsoft.com/office/officeart/2005/8/layout/vList2"/>
    <dgm:cxn modelId="{01CAE55E-61B9-4356-8F03-F9B4C6E43943}" type="presParOf" srcId="{B4BF8A31-4B5D-4BC2-8349-0BB4B14D2173}" destId="{1D092B05-ED09-4F6B-8093-3BAD78293A66}" srcOrd="1" destOrd="0" presId="urn:microsoft.com/office/officeart/2005/8/layout/vList2"/>
    <dgm:cxn modelId="{AE0EAB84-D4CF-4B5C-8920-92AFE8745B4D}" type="presParOf" srcId="{B4BF8A31-4B5D-4BC2-8349-0BB4B14D2173}" destId="{D26DEDE0-AFA1-4EEA-BF45-50E6A25C5433}" srcOrd="2" destOrd="0" presId="urn:microsoft.com/office/officeart/2005/8/layout/vList2"/>
    <dgm:cxn modelId="{6527978B-739B-43A8-BB77-90A56D27FD17}" type="presParOf" srcId="{B4BF8A31-4B5D-4BC2-8349-0BB4B14D2173}" destId="{FE6B254A-A3F0-4325-911C-50E594672944}" srcOrd="3" destOrd="0" presId="urn:microsoft.com/office/officeart/2005/8/layout/vList2"/>
    <dgm:cxn modelId="{51E13DBE-3068-4647-A106-0F7E85827D58}" type="presParOf" srcId="{B4BF8A31-4B5D-4BC2-8349-0BB4B14D2173}" destId="{AE0E35F2-5B3D-4AD9-B37C-507F10DE6E07}" srcOrd="4" destOrd="0" presId="urn:microsoft.com/office/officeart/2005/8/layout/vList2"/>
    <dgm:cxn modelId="{E340700E-CE5E-49F0-870F-228897E77A88}" type="presParOf" srcId="{B4BF8A31-4B5D-4BC2-8349-0BB4B14D2173}" destId="{AAD64A0E-494A-41DA-81E0-4E3E36197274}" srcOrd="5" destOrd="0" presId="urn:microsoft.com/office/officeart/2005/8/layout/vList2"/>
    <dgm:cxn modelId="{97F78D64-C275-4DBF-85B1-72EDA3261544}" type="presParOf" srcId="{B4BF8A31-4B5D-4BC2-8349-0BB4B14D2173}" destId="{099772FE-4755-48AF-9E92-33E0E8ADA715}" srcOrd="6" destOrd="0" presId="urn:microsoft.com/office/officeart/2005/8/layout/vList2"/>
    <dgm:cxn modelId="{B696FAB5-96EC-4F8E-A349-80AF62E9F970}" type="presParOf" srcId="{B4BF8A31-4B5D-4BC2-8349-0BB4B14D2173}" destId="{66311DDC-F5AE-4B86-93EB-29071EFB10FD}" srcOrd="7" destOrd="0" presId="urn:microsoft.com/office/officeart/2005/8/layout/vList2"/>
    <dgm:cxn modelId="{F9C3E76C-6A39-448C-91B2-A1774EBB2968}" type="presParOf" srcId="{B4BF8A31-4B5D-4BC2-8349-0BB4B14D2173}" destId="{0C9AAD7A-9F19-4430-B858-EA33C608F671}" srcOrd="8" destOrd="0" presId="urn:microsoft.com/office/officeart/2005/8/layout/vList2"/>
    <dgm:cxn modelId="{7B73B0C9-3C02-452E-810F-508C39BCE176}" type="presParOf" srcId="{B4BF8A31-4B5D-4BC2-8349-0BB4B14D2173}" destId="{1CC7468A-74AD-4FD0-BE35-2350C24121C8}" srcOrd="9" destOrd="0" presId="urn:microsoft.com/office/officeart/2005/8/layout/vList2"/>
    <dgm:cxn modelId="{5880F5EC-AD16-4160-8957-95A93053199B}" type="presParOf" srcId="{B4BF8A31-4B5D-4BC2-8349-0BB4B14D2173}" destId="{9CBBFA5B-74F9-4FC8-8217-B8F5349F9434}" srcOrd="10" destOrd="0" presId="urn:microsoft.com/office/officeart/2005/8/layout/vList2"/>
    <dgm:cxn modelId="{F0EF3637-E8A7-4577-A62A-DFDFD15D5E8C}" type="presParOf" srcId="{B4BF8A31-4B5D-4BC2-8349-0BB4B14D2173}" destId="{9645EE85-F64C-4D4E-B05E-F89540710FA9}" srcOrd="11" destOrd="0" presId="urn:microsoft.com/office/officeart/2005/8/layout/vList2"/>
    <dgm:cxn modelId="{4DF6E441-C8DE-4E10-AAA4-C1447DE78588}" type="presParOf" srcId="{B4BF8A31-4B5D-4BC2-8349-0BB4B14D2173}" destId="{5F565682-C3AA-469A-B85F-84DEB5E5907B}" srcOrd="12" destOrd="0" presId="urn:microsoft.com/office/officeart/2005/8/layout/vList2"/>
    <dgm:cxn modelId="{2F810655-A3EF-47A0-8874-65F5F35CD329}" type="presParOf" srcId="{B4BF8A31-4B5D-4BC2-8349-0BB4B14D2173}" destId="{11FE701B-8272-4B90-AF55-CD4825836A5C}" srcOrd="13" destOrd="0" presId="urn:microsoft.com/office/officeart/2005/8/layout/vList2"/>
    <dgm:cxn modelId="{967AE8FD-697C-4A73-927B-99CF90E2D9A6}" type="presParOf" srcId="{B4BF8A31-4B5D-4BC2-8349-0BB4B14D2173}" destId="{F645A46C-50D1-4E99-9631-8C360414169A}" srcOrd="1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86B627C0-2DF5-4C27-9C1E-56DCE8028318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BEC7086A-FC0D-40B8-8969-ADAB9DB750C8}">
      <dgm:prSet/>
      <dgm:spPr/>
      <dgm:t>
        <a:bodyPr/>
        <a:lstStyle/>
        <a:p>
          <a:pPr rtl="0"/>
          <a:r>
            <a:rPr lang="pl-PL" smtClean="0"/>
            <a:t>zapewnienie wymiany pokoleniowej w rybactwie</a:t>
          </a:r>
          <a:endParaRPr lang="pl-PL"/>
        </a:p>
      </dgm:t>
    </dgm:pt>
    <dgm:pt modelId="{0DBE7D1B-EA7F-46D8-8154-291AAC223B58}" type="parTrans" cxnId="{A6E189CA-70CB-4C0E-9613-ED54B643623A}">
      <dgm:prSet/>
      <dgm:spPr/>
      <dgm:t>
        <a:bodyPr/>
        <a:lstStyle/>
        <a:p>
          <a:endParaRPr lang="pl-PL"/>
        </a:p>
      </dgm:t>
    </dgm:pt>
    <dgm:pt modelId="{2E16D448-9059-4DDA-AA13-71F620E5FDAD}" type="sibTrans" cxnId="{A6E189CA-70CB-4C0E-9613-ED54B643623A}">
      <dgm:prSet/>
      <dgm:spPr/>
      <dgm:t>
        <a:bodyPr/>
        <a:lstStyle/>
        <a:p>
          <a:endParaRPr lang="pl-PL"/>
        </a:p>
      </dgm:t>
    </dgm:pt>
    <dgm:pt modelId="{5A7877D3-CA64-4EFB-A777-D3506F03D45D}">
      <dgm:prSet/>
      <dgm:spPr/>
      <dgm:t>
        <a:bodyPr/>
        <a:lstStyle/>
        <a:p>
          <a:pPr rtl="0"/>
          <a:r>
            <a:rPr lang="pl-PL" smtClean="0"/>
            <a:t>wsparcie tradycyjnych technik wytwórczych w małej skali</a:t>
          </a:r>
          <a:endParaRPr lang="pl-PL"/>
        </a:p>
      </dgm:t>
    </dgm:pt>
    <dgm:pt modelId="{8CF9B7C1-C1D2-476B-8B33-F34257BCAC4C}" type="parTrans" cxnId="{AA397F1A-A650-48A2-BFED-830E0A2671D9}">
      <dgm:prSet/>
      <dgm:spPr/>
      <dgm:t>
        <a:bodyPr/>
        <a:lstStyle/>
        <a:p>
          <a:endParaRPr lang="pl-PL"/>
        </a:p>
      </dgm:t>
    </dgm:pt>
    <dgm:pt modelId="{348FEE85-3E55-4C2A-8104-91DED1E2FAA1}" type="sibTrans" cxnId="{AA397F1A-A650-48A2-BFED-830E0A2671D9}">
      <dgm:prSet/>
      <dgm:spPr/>
      <dgm:t>
        <a:bodyPr/>
        <a:lstStyle/>
        <a:p>
          <a:endParaRPr lang="pl-PL"/>
        </a:p>
      </dgm:t>
    </dgm:pt>
    <dgm:pt modelId="{153D61FD-980C-48B7-9808-3DCC3F6EEF77}">
      <dgm:prSet/>
      <dgm:spPr/>
      <dgm:t>
        <a:bodyPr/>
        <a:lstStyle/>
        <a:p>
          <a:pPr rtl="0"/>
          <a:r>
            <a:rPr lang="pl-PL" dirty="0" smtClean="0"/>
            <a:t>podnoszenie świadomości konsumentów o jakości i dostępności lokalnie hodowanych / poławianych ryb</a:t>
          </a:r>
          <a:endParaRPr lang="pl-PL" dirty="0"/>
        </a:p>
      </dgm:t>
    </dgm:pt>
    <dgm:pt modelId="{83D73D16-CBBD-4F9C-8E07-4EA607888415}" type="parTrans" cxnId="{66714451-D9D8-4362-B3B5-4B3193F83318}">
      <dgm:prSet/>
      <dgm:spPr/>
      <dgm:t>
        <a:bodyPr/>
        <a:lstStyle/>
        <a:p>
          <a:endParaRPr lang="pl-PL"/>
        </a:p>
      </dgm:t>
    </dgm:pt>
    <dgm:pt modelId="{DB521937-8B4C-401B-B23E-3DFD406A917F}" type="sibTrans" cxnId="{66714451-D9D8-4362-B3B5-4B3193F83318}">
      <dgm:prSet/>
      <dgm:spPr/>
      <dgm:t>
        <a:bodyPr/>
        <a:lstStyle/>
        <a:p>
          <a:endParaRPr lang="pl-PL"/>
        </a:p>
      </dgm:t>
    </dgm:pt>
    <dgm:pt modelId="{6202E1AC-9BE6-4A92-B018-ECF88F0D8F3B}">
      <dgm:prSet/>
      <dgm:spPr/>
      <dgm:t>
        <a:bodyPr/>
        <a:lstStyle/>
        <a:p>
          <a:pPr rtl="0"/>
          <a:r>
            <a:rPr lang="pl-PL" smtClean="0"/>
            <a:t>opracowanie nowych i ulepszonych produktów na bazie miejscowej produkcji rybackiej</a:t>
          </a:r>
          <a:endParaRPr lang="pl-PL"/>
        </a:p>
      </dgm:t>
    </dgm:pt>
    <dgm:pt modelId="{D73ABADB-163A-4673-820D-CB9666A10BC2}" type="parTrans" cxnId="{917F2929-407C-49A6-A501-096ADA10C627}">
      <dgm:prSet/>
      <dgm:spPr/>
      <dgm:t>
        <a:bodyPr/>
        <a:lstStyle/>
        <a:p>
          <a:endParaRPr lang="pl-PL"/>
        </a:p>
      </dgm:t>
    </dgm:pt>
    <dgm:pt modelId="{757DD773-59A6-4447-9FA1-B31A441ABA74}" type="sibTrans" cxnId="{917F2929-407C-49A6-A501-096ADA10C627}">
      <dgm:prSet/>
      <dgm:spPr/>
      <dgm:t>
        <a:bodyPr/>
        <a:lstStyle/>
        <a:p>
          <a:endParaRPr lang="pl-PL"/>
        </a:p>
      </dgm:t>
    </dgm:pt>
    <dgm:pt modelId="{C5EF30C7-3DFC-49F5-A5A3-AF3D1AA9DB9D}">
      <dgm:prSet/>
      <dgm:spPr/>
      <dgm:t>
        <a:bodyPr/>
        <a:lstStyle/>
        <a:p>
          <a:pPr rtl="0"/>
          <a:r>
            <a:rPr lang="pl-PL" smtClean="0"/>
            <a:t>podnoszenie wartości lokalnych produktów rybnych /zwiększenia wartości dodanej dla lokalnych produktów i producentów/</a:t>
          </a:r>
          <a:endParaRPr lang="pl-PL"/>
        </a:p>
      </dgm:t>
    </dgm:pt>
    <dgm:pt modelId="{F1786D3A-E420-47AE-89D7-167A50C0DF33}" type="parTrans" cxnId="{34C66DD0-54D1-49BF-A4E8-AE60E388AC30}">
      <dgm:prSet/>
      <dgm:spPr/>
      <dgm:t>
        <a:bodyPr/>
        <a:lstStyle/>
        <a:p>
          <a:endParaRPr lang="pl-PL"/>
        </a:p>
      </dgm:t>
    </dgm:pt>
    <dgm:pt modelId="{7FBDD929-859D-4E2F-BE68-ED268C797C85}" type="sibTrans" cxnId="{34C66DD0-54D1-49BF-A4E8-AE60E388AC30}">
      <dgm:prSet/>
      <dgm:spPr/>
      <dgm:t>
        <a:bodyPr/>
        <a:lstStyle/>
        <a:p>
          <a:endParaRPr lang="pl-PL"/>
        </a:p>
      </dgm:t>
    </dgm:pt>
    <dgm:pt modelId="{91BCE6D1-B312-401A-9667-C67CB8D2E1B4}">
      <dgm:prSet/>
      <dgm:spPr/>
      <dgm:t>
        <a:bodyPr/>
        <a:lstStyle/>
        <a:p>
          <a:pPr rtl="0"/>
          <a:r>
            <a:rPr lang="pl-PL" smtClean="0"/>
            <a:t>utrzymanie jakości, promowanie miejscowej żywności, wzmocnienie krótkich łańcuchów żywnościowych na obszarze, informowanie konsumentów o jakości i dostępności produktów z obszaru</a:t>
          </a:r>
          <a:endParaRPr lang="pl-PL"/>
        </a:p>
      </dgm:t>
    </dgm:pt>
    <dgm:pt modelId="{2BD7CB73-D023-4B8F-AC37-BD37E4B1C9B8}" type="parTrans" cxnId="{CFF56BBC-1827-456D-B79A-69E7CF0B9E31}">
      <dgm:prSet/>
      <dgm:spPr/>
      <dgm:t>
        <a:bodyPr/>
        <a:lstStyle/>
        <a:p>
          <a:endParaRPr lang="pl-PL"/>
        </a:p>
      </dgm:t>
    </dgm:pt>
    <dgm:pt modelId="{278A9346-8D2F-498D-8B1F-3C06457C24F3}" type="sibTrans" cxnId="{CFF56BBC-1827-456D-B79A-69E7CF0B9E31}">
      <dgm:prSet/>
      <dgm:spPr/>
      <dgm:t>
        <a:bodyPr/>
        <a:lstStyle/>
        <a:p>
          <a:endParaRPr lang="pl-PL"/>
        </a:p>
      </dgm:t>
    </dgm:pt>
    <dgm:pt modelId="{072D653F-CB72-404D-8D83-ED257407164E}">
      <dgm:prSet/>
      <dgm:spPr/>
      <dgm:t>
        <a:bodyPr/>
        <a:lstStyle/>
        <a:p>
          <a:pPr rtl="0"/>
          <a:r>
            <a:rPr lang="pl-PL" smtClean="0"/>
            <a:t>wspieranie zrównoważonych i innowacyjnych systemów dostaw, np. rozwijanie przedsiębiorstw w zakresie logistyki, marketingu, planowania biznesowego, zarządzania</a:t>
          </a:r>
          <a:endParaRPr lang="pl-PL"/>
        </a:p>
      </dgm:t>
    </dgm:pt>
    <dgm:pt modelId="{EFE57A8E-190E-40A8-8B8F-B6A40B5D2E5B}" type="parTrans" cxnId="{864C1BC8-4F59-4E13-A71B-A73B2982DD83}">
      <dgm:prSet/>
      <dgm:spPr/>
      <dgm:t>
        <a:bodyPr/>
        <a:lstStyle/>
        <a:p>
          <a:endParaRPr lang="pl-PL"/>
        </a:p>
      </dgm:t>
    </dgm:pt>
    <dgm:pt modelId="{25A8F182-95BE-472E-9A96-26FC06E8967F}" type="sibTrans" cxnId="{864C1BC8-4F59-4E13-A71B-A73B2982DD83}">
      <dgm:prSet/>
      <dgm:spPr/>
      <dgm:t>
        <a:bodyPr/>
        <a:lstStyle/>
        <a:p>
          <a:endParaRPr lang="pl-PL"/>
        </a:p>
      </dgm:t>
    </dgm:pt>
    <dgm:pt modelId="{8FB36D8D-0DA9-41F2-8974-45E74C16A728}">
      <dgm:prSet/>
      <dgm:spPr/>
      <dgm:t>
        <a:bodyPr/>
        <a:lstStyle/>
        <a:p>
          <a:pPr rtl="0"/>
          <a:r>
            <a:rPr lang="pl-PL" smtClean="0"/>
            <a:t>wyróżnianie i promowanie miejsc związanych z serwowaniem lokalnie świeżo złowionej ryby</a:t>
          </a:r>
          <a:endParaRPr lang="pl-PL"/>
        </a:p>
      </dgm:t>
    </dgm:pt>
    <dgm:pt modelId="{55124A64-D8F7-4C1E-B675-2DA66506283F}" type="parTrans" cxnId="{D94A97BE-0984-4D47-ACB1-7204C499E7AF}">
      <dgm:prSet/>
      <dgm:spPr/>
      <dgm:t>
        <a:bodyPr/>
        <a:lstStyle/>
        <a:p>
          <a:endParaRPr lang="pl-PL"/>
        </a:p>
      </dgm:t>
    </dgm:pt>
    <dgm:pt modelId="{2563787A-F123-4E29-B16D-07A00DA9C5F6}" type="sibTrans" cxnId="{D94A97BE-0984-4D47-ACB1-7204C499E7AF}">
      <dgm:prSet/>
      <dgm:spPr/>
      <dgm:t>
        <a:bodyPr/>
        <a:lstStyle/>
        <a:p>
          <a:endParaRPr lang="pl-PL"/>
        </a:p>
      </dgm:t>
    </dgm:pt>
    <dgm:pt modelId="{235B3E4B-261A-4951-91A4-14489FDFC90A}">
      <dgm:prSet/>
      <dgm:spPr/>
      <dgm:t>
        <a:bodyPr/>
        <a:lstStyle/>
        <a:p>
          <a:pPr rtl="0"/>
          <a:r>
            <a:rPr lang="pl-PL" smtClean="0"/>
            <a:t>rozwój turystyki „powolnej” (slow turism), przyjaznej środowisku, w oparciu o dziedzictwo kulturowe obszarów rybackich</a:t>
          </a:r>
          <a:endParaRPr lang="pl-PL"/>
        </a:p>
      </dgm:t>
    </dgm:pt>
    <dgm:pt modelId="{26D31A4F-8D1A-4063-A58A-751E711210A3}" type="parTrans" cxnId="{23336CF2-0AC6-4DE9-A767-E55201B21D2A}">
      <dgm:prSet/>
      <dgm:spPr/>
      <dgm:t>
        <a:bodyPr/>
        <a:lstStyle/>
        <a:p>
          <a:endParaRPr lang="pl-PL"/>
        </a:p>
      </dgm:t>
    </dgm:pt>
    <dgm:pt modelId="{BD6F2306-8F53-46F5-9BE9-F34F7B5714A2}" type="sibTrans" cxnId="{23336CF2-0AC6-4DE9-A767-E55201B21D2A}">
      <dgm:prSet/>
      <dgm:spPr/>
      <dgm:t>
        <a:bodyPr/>
        <a:lstStyle/>
        <a:p>
          <a:endParaRPr lang="pl-PL"/>
        </a:p>
      </dgm:t>
    </dgm:pt>
    <dgm:pt modelId="{8E9F6922-DDCF-4740-847D-54D7AFA767F1}" type="pres">
      <dgm:prSet presAssocID="{86B627C0-2DF5-4C27-9C1E-56DCE8028318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pl-PL"/>
        </a:p>
      </dgm:t>
    </dgm:pt>
    <dgm:pt modelId="{5AA4EFA6-FC32-4303-86F5-ABD5C80FA58A}" type="pres">
      <dgm:prSet presAssocID="{BEC7086A-FC0D-40B8-8969-ADAB9DB750C8}" presName="parentText" presStyleLbl="node1" presStyleIdx="0" presStyleCnt="9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D165A134-A646-441B-9E11-A8D5C32F9476}" type="pres">
      <dgm:prSet presAssocID="{2E16D448-9059-4DDA-AA13-71F620E5FDAD}" presName="spacer" presStyleCnt="0"/>
      <dgm:spPr/>
    </dgm:pt>
    <dgm:pt modelId="{423D99D3-0B42-48AF-B2F6-5AA241DE5C6A}" type="pres">
      <dgm:prSet presAssocID="{5A7877D3-CA64-4EFB-A777-D3506F03D45D}" presName="parentText" presStyleLbl="node1" presStyleIdx="1" presStyleCnt="9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367993D2-76F9-4EEE-8351-39834D80A804}" type="pres">
      <dgm:prSet presAssocID="{348FEE85-3E55-4C2A-8104-91DED1E2FAA1}" presName="spacer" presStyleCnt="0"/>
      <dgm:spPr/>
    </dgm:pt>
    <dgm:pt modelId="{19E1ECD4-38CE-4748-829E-ECC2144E989E}" type="pres">
      <dgm:prSet presAssocID="{153D61FD-980C-48B7-9808-3DCC3F6EEF77}" presName="parentText" presStyleLbl="node1" presStyleIdx="2" presStyleCnt="9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47D05458-8055-41E5-B60A-D691D7FB977D}" type="pres">
      <dgm:prSet presAssocID="{DB521937-8B4C-401B-B23E-3DFD406A917F}" presName="spacer" presStyleCnt="0"/>
      <dgm:spPr/>
    </dgm:pt>
    <dgm:pt modelId="{66EFE442-1F35-4B59-A202-6FA9103870A9}" type="pres">
      <dgm:prSet presAssocID="{6202E1AC-9BE6-4A92-B018-ECF88F0D8F3B}" presName="parentText" presStyleLbl="node1" presStyleIdx="3" presStyleCnt="9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B8DAE11A-CBC9-4F04-8D97-3984B9CD4285}" type="pres">
      <dgm:prSet presAssocID="{757DD773-59A6-4447-9FA1-B31A441ABA74}" presName="spacer" presStyleCnt="0"/>
      <dgm:spPr/>
    </dgm:pt>
    <dgm:pt modelId="{3FB6E705-3B12-440C-AD60-E6B93CE502A1}" type="pres">
      <dgm:prSet presAssocID="{C5EF30C7-3DFC-49F5-A5A3-AF3D1AA9DB9D}" presName="parentText" presStyleLbl="node1" presStyleIdx="4" presStyleCnt="9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825B9965-5D6A-4BEC-A2EE-5BC7B909A0E3}" type="pres">
      <dgm:prSet presAssocID="{7FBDD929-859D-4E2F-BE68-ED268C797C85}" presName="spacer" presStyleCnt="0"/>
      <dgm:spPr/>
    </dgm:pt>
    <dgm:pt modelId="{2CCE56C9-59E1-4D43-B0D3-500D2FE30E71}" type="pres">
      <dgm:prSet presAssocID="{91BCE6D1-B312-401A-9667-C67CB8D2E1B4}" presName="parentText" presStyleLbl="node1" presStyleIdx="5" presStyleCnt="9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07B054F6-FD94-4E0C-89C9-64DEA484E569}" type="pres">
      <dgm:prSet presAssocID="{278A9346-8D2F-498D-8B1F-3C06457C24F3}" presName="spacer" presStyleCnt="0"/>
      <dgm:spPr/>
    </dgm:pt>
    <dgm:pt modelId="{C0889941-0A8A-4010-AC72-B81C6E48FB48}" type="pres">
      <dgm:prSet presAssocID="{072D653F-CB72-404D-8D83-ED257407164E}" presName="parentText" presStyleLbl="node1" presStyleIdx="6" presStyleCnt="9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DE61DFC1-BB93-4792-8124-65317F5A53F9}" type="pres">
      <dgm:prSet presAssocID="{25A8F182-95BE-472E-9A96-26FC06E8967F}" presName="spacer" presStyleCnt="0"/>
      <dgm:spPr/>
    </dgm:pt>
    <dgm:pt modelId="{079FBB01-57DA-41F6-9EAC-AC0EC576743E}" type="pres">
      <dgm:prSet presAssocID="{8FB36D8D-0DA9-41F2-8974-45E74C16A728}" presName="parentText" presStyleLbl="node1" presStyleIdx="7" presStyleCnt="9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6234CB56-4A8E-4EDA-BBC6-D4FA22A8B77B}" type="pres">
      <dgm:prSet presAssocID="{2563787A-F123-4E29-B16D-07A00DA9C5F6}" presName="spacer" presStyleCnt="0"/>
      <dgm:spPr/>
    </dgm:pt>
    <dgm:pt modelId="{59B696BA-788B-4E48-A3CE-56DA676EECEC}" type="pres">
      <dgm:prSet presAssocID="{235B3E4B-261A-4951-91A4-14489FDFC90A}" presName="parentText" presStyleLbl="node1" presStyleIdx="8" presStyleCnt="9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A6E189CA-70CB-4C0E-9613-ED54B643623A}" srcId="{86B627C0-2DF5-4C27-9C1E-56DCE8028318}" destId="{BEC7086A-FC0D-40B8-8969-ADAB9DB750C8}" srcOrd="0" destOrd="0" parTransId="{0DBE7D1B-EA7F-46D8-8154-291AAC223B58}" sibTransId="{2E16D448-9059-4DDA-AA13-71F620E5FDAD}"/>
    <dgm:cxn modelId="{40BE3AD1-9B26-4A54-AFD0-3BB6F35B9379}" type="presOf" srcId="{8FB36D8D-0DA9-41F2-8974-45E74C16A728}" destId="{079FBB01-57DA-41F6-9EAC-AC0EC576743E}" srcOrd="0" destOrd="0" presId="urn:microsoft.com/office/officeart/2005/8/layout/vList2"/>
    <dgm:cxn modelId="{864C1BC8-4F59-4E13-A71B-A73B2982DD83}" srcId="{86B627C0-2DF5-4C27-9C1E-56DCE8028318}" destId="{072D653F-CB72-404D-8D83-ED257407164E}" srcOrd="6" destOrd="0" parTransId="{EFE57A8E-190E-40A8-8B8F-B6A40B5D2E5B}" sibTransId="{25A8F182-95BE-472E-9A96-26FC06E8967F}"/>
    <dgm:cxn modelId="{B41E6C1D-2A3F-46C4-B521-AB8918D89A33}" type="presOf" srcId="{C5EF30C7-3DFC-49F5-A5A3-AF3D1AA9DB9D}" destId="{3FB6E705-3B12-440C-AD60-E6B93CE502A1}" srcOrd="0" destOrd="0" presId="urn:microsoft.com/office/officeart/2005/8/layout/vList2"/>
    <dgm:cxn modelId="{D94A97BE-0984-4D47-ACB1-7204C499E7AF}" srcId="{86B627C0-2DF5-4C27-9C1E-56DCE8028318}" destId="{8FB36D8D-0DA9-41F2-8974-45E74C16A728}" srcOrd="7" destOrd="0" parTransId="{55124A64-D8F7-4C1E-B675-2DA66506283F}" sibTransId="{2563787A-F123-4E29-B16D-07A00DA9C5F6}"/>
    <dgm:cxn modelId="{D4F6FB6F-333B-4090-80FB-56A994C124CF}" type="presOf" srcId="{072D653F-CB72-404D-8D83-ED257407164E}" destId="{C0889941-0A8A-4010-AC72-B81C6E48FB48}" srcOrd="0" destOrd="0" presId="urn:microsoft.com/office/officeart/2005/8/layout/vList2"/>
    <dgm:cxn modelId="{917F2929-407C-49A6-A501-096ADA10C627}" srcId="{86B627C0-2DF5-4C27-9C1E-56DCE8028318}" destId="{6202E1AC-9BE6-4A92-B018-ECF88F0D8F3B}" srcOrd="3" destOrd="0" parTransId="{D73ABADB-163A-4673-820D-CB9666A10BC2}" sibTransId="{757DD773-59A6-4447-9FA1-B31A441ABA74}"/>
    <dgm:cxn modelId="{CFF56BBC-1827-456D-B79A-69E7CF0B9E31}" srcId="{86B627C0-2DF5-4C27-9C1E-56DCE8028318}" destId="{91BCE6D1-B312-401A-9667-C67CB8D2E1B4}" srcOrd="5" destOrd="0" parTransId="{2BD7CB73-D023-4B8F-AC37-BD37E4B1C9B8}" sibTransId="{278A9346-8D2F-498D-8B1F-3C06457C24F3}"/>
    <dgm:cxn modelId="{83C17B7F-335D-4206-90FD-14C8B60601C8}" type="presOf" srcId="{86B627C0-2DF5-4C27-9C1E-56DCE8028318}" destId="{8E9F6922-DDCF-4740-847D-54D7AFA767F1}" srcOrd="0" destOrd="0" presId="urn:microsoft.com/office/officeart/2005/8/layout/vList2"/>
    <dgm:cxn modelId="{E13CC5AA-9CAF-411F-83B8-41868824E6D1}" type="presOf" srcId="{235B3E4B-261A-4951-91A4-14489FDFC90A}" destId="{59B696BA-788B-4E48-A3CE-56DA676EECEC}" srcOrd="0" destOrd="0" presId="urn:microsoft.com/office/officeart/2005/8/layout/vList2"/>
    <dgm:cxn modelId="{B47C420C-6D6E-44EF-84CB-6FDDC9DD5A51}" type="presOf" srcId="{91BCE6D1-B312-401A-9667-C67CB8D2E1B4}" destId="{2CCE56C9-59E1-4D43-B0D3-500D2FE30E71}" srcOrd="0" destOrd="0" presId="urn:microsoft.com/office/officeart/2005/8/layout/vList2"/>
    <dgm:cxn modelId="{66714451-D9D8-4362-B3B5-4B3193F83318}" srcId="{86B627C0-2DF5-4C27-9C1E-56DCE8028318}" destId="{153D61FD-980C-48B7-9808-3DCC3F6EEF77}" srcOrd="2" destOrd="0" parTransId="{83D73D16-CBBD-4F9C-8E07-4EA607888415}" sibTransId="{DB521937-8B4C-401B-B23E-3DFD406A917F}"/>
    <dgm:cxn modelId="{AA397F1A-A650-48A2-BFED-830E0A2671D9}" srcId="{86B627C0-2DF5-4C27-9C1E-56DCE8028318}" destId="{5A7877D3-CA64-4EFB-A777-D3506F03D45D}" srcOrd="1" destOrd="0" parTransId="{8CF9B7C1-C1D2-476B-8B33-F34257BCAC4C}" sibTransId="{348FEE85-3E55-4C2A-8104-91DED1E2FAA1}"/>
    <dgm:cxn modelId="{4C2BD2D6-E7D0-4F56-9E5A-ED377E5227E2}" type="presOf" srcId="{153D61FD-980C-48B7-9808-3DCC3F6EEF77}" destId="{19E1ECD4-38CE-4748-829E-ECC2144E989E}" srcOrd="0" destOrd="0" presId="urn:microsoft.com/office/officeart/2005/8/layout/vList2"/>
    <dgm:cxn modelId="{D68C8E4B-8263-4F8E-861B-F5DE7F1A1B06}" type="presOf" srcId="{6202E1AC-9BE6-4A92-B018-ECF88F0D8F3B}" destId="{66EFE442-1F35-4B59-A202-6FA9103870A9}" srcOrd="0" destOrd="0" presId="urn:microsoft.com/office/officeart/2005/8/layout/vList2"/>
    <dgm:cxn modelId="{23336CF2-0AC6-4DE9-A767-E55201B21D2A}" srcId="{86B627C0-2DF5-4C27-9C1E-56DCE8028318}" destId="{235B3E4B-261A-4951-91A4-14489FDFC90A}" srcOrd="8" destOrd="0" parTransId="{26D31A4F-8D1A-4063-A58A-751E711210A3}" sibTransId="{BD6F2306-8F53-46F5-9BE9-F34F7B5714A2}"/>
    <dgm:cxn modelId="{34C66DD0-54D1-49BF-A4E8-AE60E388AC30}" srcId="{86B627C0-2DF5-4C27-9C1E-56DCE8028318}" destId="{C5EF30C7-3DFC-49F5-A5A3-AF3D1AA9DB9D}" srcOrd="4" destOrd="0" parTransId="{F1786D3A-E420-47AE-89D7-167A50C0DF33}" sibTransId="{7FBDD929-859D-4E2F-BE68-ED268C797C85}"/>
    <dgm:cxn modelId="{60DB3204-21DD-465F-BD57-F9DAB186EDEF}" type="presOf" srcId="{5A7877D3-CA64-4EFB-A777-D3506F03D45D}" destId="{423D99D3-0B42-48AF-B2F6-5AA241DE5C6A}" srcOrd="0" destOrd="0" presId="urn:microsoft.com/office/officeart/2005/8/layout/vList2"/>
    <dgm:cxn modelId="{3DDFD1BE-189D-4541-A368-D2A3D871D090}" type="presOf" srcId="{BEC7086A-FC0D-40B8-8969-ADAB9DB750C8}" destId="{5AA4EFA6-FC32-4303-86F5-ABD5C80FA58A}" srcOrd="0" destOrd="0" presId="urn:microsoft.com/office/officeart/2005/8/layout/vList2"/>
    <dgm:cxn modelId="{E2F6B745-9FC1-43E0-8B3E-C993A588D6E7}" type="presParOf" srcId="{8E9F6922-DDCF-4740-847D-54D7AFA767F1}" destId="{5AA4EFA6-FC32-4303-86F5-ABD5C80FA58A}" srcOrd="0" destOrd="0" presId="urn:microsoft.com/office/officeart/2005/8/layout/vList2"/>
    <dgm:cxn modelId="{3A11E32C-28DC-4A5E-8500-5FDCC7ED09B2}" type="presParOf" srcId="{8E9F6922-DDCF-4740-847D-54D7AFA767F1}" destId="{D165A134-A646-441B-9E11-A8D5C32F9476}" srcOrd="1" destOrd="0" presId="urn:microsoft.com/office/officeart/2005/8/layout/vList2"/>
    <dgm:cxn modelId="{C287BE93-93A5-49C8-8BF8-7E2EC2640A74}" type="presParOf" srcId="{8E9F6922-DDCF-4740-847D-54D7AFA767F1}" destId="{423D99D3-0B42-48AF-B2F6-5AA241DE5C6A}" srcOrd="2" destOrd="0" presId="urn:microsoft.com/office/officeart/2005/8/layout/vList2"/>
    <dgm:cxn modelId="{8520C0F2-3406-4FB7-99A9-3DA3989F5CB2}" type="presParOf" srcId="{8E9F6922-DDCF-4740-847D-54D7AFA767F1}" destId="{367993D2-76F9-4EEE-8351-39834D80A804}" srcOrd="3" destOrd="0" presId="urn:microsoft.com/office/officeart/2005/8/layout/vList2"/>
    <dgm:cxn modelId="{0663A6CD-14DB-4008-9261-77C1D6B64AC0}" type="presParOf" srcId="{8E9F6922-DDCF-4740-847D-54D7AFA767F1}" destId="{19E1ECD4-38CE-4748-829E-ECC2144E989E}" srcOrd="4" destOrd="0" presId="urn:microsoft.com/office/officeart/2005/8/layout/vList2"/>
    <dgm:cxn modelId="{F78F37E8-2C5B-4E46-9083-7728ECFCCD48}" type="presParOf" srcId="{8E9F6922-DDCF-4740-847D-54D7AFA767F1}" destId="{47D05458-8055-41E5-B60A-D691D7FB977D}" srcOrd="5" destOrd="0" presId="urn:microsoft.com/office/officeart/2005/8/layout/vList2"/>
    <dgm:cxn modelId="{90EDE299-949C-4FAA-A483-2CAEDDBEACC2}" type="presParOf" srcId="{8E9F6922-DDCF-4740-847D-54D7AFA767F1}" destId="{66EFE442-1F35-4B59-A202-6FA9103870A9}" srcOrd="6" destOrd="0" presId="urn:microsoft.com/office/officeart/2005/8/layout/vList2"/>
    <dgm:cxn modelId="{714A01B9-17BC-46B3-B7DB-62FAB3CB6663}" type="presParOf" srcId="{8E9F6922-DDCF-4740-847D-54D7AFA767F1}" destId="{B8DAE11A-CBC9-4F04-8D97-3984B9CD4285}" srcOrd="7" destOrd="0" presId="urn:microsoft.com/office/officeart/2005/8/layout/vList2"/>
    <dgm:cxn modelId="{A02C0C48-C8FF-4295-A404-61F3E427C114}" type="presParOf" srcId="{8E9F6922-DDCF-4740-847D-54D7AFA767F1}" destId="{3FB6E705-3B12-440C-AD60-E6B93CE502A1}" srcOrd="8" destOrd="0" presId="urn:microsoft.com/office/officeart/2005/8/layout/vList2"/>
    <dgm:cxn modelId="{B16F8766-AAC4-4036-857D-8B52C1BB055B}" type="presParOf" srcId="{8E9F6922-DDCF-4740-847D-54D7AFA767F1}" destId="{825B9965-5D6A-4BEC-A2EE-5BC7B909A0E3}" srcOrd="9" destOrd="0" presId="urn:microsoft.com/office/officeart/2005/8/layout/vList2"/>
    <dgm:cxn modelId="{F6FFAA42-BC9C-4929-A4E3-E68C3E9DF7D4}" type="presParOf" srcId="{8E9F6922-DDCF-4740-847D-54D7AFA767F1}" destId="{2CCE56C9-59E1-4D43-B0D3-500D2FE30E71}" srcOrd="10" destOrd="0" presId="urn:microsoft.com/office/officeart/2005/8/layout/vList2"/>
    <dgm:cxn modelId="{C4F15210-7612-4CBA-AEC6-9F44C53113A3}" type="presParOf" srcId="{8E9F6922-DDCF-4740-847D-54D7AFA767F1}" destId="{07B054F6-FD94-4E0C-89C9-64DEA484E569}" srcOrd="11" destOrd="0" presId="urn:microsoft.com/office/officeart/2005/8/layout/vList2"/>
    <dgm:cxn modelId="{2E2237A2-E60B-4BDE-A284-EAF08C3E4405}" type="presParOf" srcId="{8E9F6922-DDCF-4740-847D-54D7AFA767F1}" destId="{C0889941-0A8A-4010-AC72-B81C6E48FB48}" srcOrd="12" destOrd="0" presId="urn:microsoft.com/office/officeart/2005/8/layout/vList2"/>
    <dgm:cxn modelId="{9FFA49FA-2BCA-4FE5-964D-2E6B7223FCDB}" type="presParOf" srcId="{8E9F6922-DDCF-4740-847D-54D7AFA767F1}" destId="{DE61DFC1-BB93-4792-8124-65317F5A53F9}" srcOrd="13" destOrd="0" presId="urn:microsoft.com/office/officeart/2005/8/layout/vList2"/>
    <dgm:cxn modelId="{26235F61-6CB6-4DCC-87DB-C1F117A9E70A}" type="presParOf" srcId="{8E9F6922-DDCF-4740-847D-54D7AFA767F1}" destId="{079FBB01-57DA-41F6-9EAC-AC0EC576743E}" srcOrd="14" destOrd="0" presId="urn:microsoft.com/office/officeart/2005/8/layout/vList2"/>
    <dgm:cxn modelId="{085E3859-3E38-44FC-A0FE-E18EF586D737}" type="presParOf" srcId="{8E9F6922-DDCF-4740-847D-54D7AFA767F1}" destId="{6234CB56-4A8E-4EDA-BBC6-D4FA22A8B77B}" srcOrd="15" destOrd="0" presId="urn:microsoft.com/office/officeart/2005/8/layout/vList2"/>
    <dgm:cxn modelId="{3418DE16-2107-4053-A711-357B6C261336}" type="presParOf" srcId="{8E9F6922-DDCF-4740-847D-54D7AFA767F1}" destId="{59B696BA-788B-4E48-A3CE-56DA676EECEC}" srcOrd="1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B25FC363-5CE8-49A3-B77C-A43313948691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22955B32-BFCC-45F4-94F9-291682F6C01C}">
      <dgm:prSet/>
      <dgm:spPr/>
      <dgm:t>
        <a:bodyPr/>
        <a:lstStyle/>
        <a:p>
          <a:pPr rtl="0"/>
          <a:r>
            <a:rPr lang="pl-PL" dirty="0" smtClean="0"/>
            <a:t>współpraca w zakresie wymiany wiedzy i doświadczeń</a:t>
          </a:r>
          <a:endParaRPr lang="pl-PL" dirty="0"/>
        </a:p>
      </dgm:t>
    </dgm:pt>
    <dgm:pt modelId="{02B6753D-A23F-42D0-BC5E-9C4E203A3C77}" type="parTrans" cxnId="{6E0E66D8-BD17-4BE4-BDE9-7732765065E3}">
      <dgm:prSet/>
      <dgm:spPr/>
      <dgm:t>
        <a:bodyPr/>
        <a:lstStyle/>
        <a:p>
          <a:endParaRPr lang="pl-PL"/>
        </a:p>
      </dgm:t>
    </dgm:pt>
    <dgm:pt modelId="{D1C706B3-A177-4602-99D1-78D258E89F4C}" type="sibTrans" cxnId="{6E0E66D8-BD17-4BE4-BDE9-7732765065E3}">
      <dgm:prSet/>
      <dgm:spPr/>
      <dgm:t>
        <a:bodyPr/>
        <a:lstStyle/>
        <a:p>
          <a:endParaRPr lang="pl-PL"/>
        </a:p>
      </dgm:t>
    </dgm:pt>
    <dgm:pt modelId="{B986C628-9A37-4659-8DB6-7CF24F7702BF}">
      <dgm:prSet/>
      <dgm:spPr/>
      <dgm:t>
        <a:bodyPr/>
        <a:lstStyle/>
        <a:p>
          <a:pPr rtl="0"/>
          <a:r>
            <a:rPr lang="pl-PL" dirty="0" smtClean="0"/>
            <a:t>projekty RLGD </a:t>
          </a:r>
          <a:endParaRPr lang="pl-PL" dirty="0"/>
        </a:p>
      </dgm:t>
    </dgm:pt>
    <dgm:pt modelId="{FA55FA85-679D-45A9-804F-CB4E3C69F27F}" type="parTrans" cxnId="{7D82897F-2261-46D2-8765-F5ACA7476C52}">
      <dgm:prSet/>
      <dgm:spPr/>
      <dgm:t>
        <a:bodyPr/>
        <a:lstStyle/>
        <a:p>
          <a:endParaRPr lang="pl-PL"/>
        </a:p>
      </dgm:t>
    </dgm:pt>
    <dgm:pt modelId="{920F1303-FA49-4D3C-97FA-C83BB165087B}" type="sibTrans" cxnId="{7D82897F-2261-46D2-8765-F5ACA7476C52}">
      <dgm:prSet/>
      <dgm:spPr/>
      <dgm:t>
        <a:bodyPr/>
        <a:lstStyle/>
        <a:p>
          <a:endParaRPr lang="pl-PL"/>
        </a:p>
      </dgm:t>
    </dgm:pt>
    <dgm:pt modelId="{1DD8CA94-E971-429D-A284-72C0321153C7}">
      <dgm:prSet/>
      <dgm:spPr/>
      <dgm:t>
        <a:bodyPr/>
        <a:lstStyle/>
        <a:p>
          <a:pPr rtl="0"/>
          <a:r>
            <a:rPr lang="pl-PL" dirty="0" smtClean="0"/>
            <a:t>budowaniu sieci kontaktów o charakterze międzyterytorialnym i międzynarodowym, wspierające realizację przez RLGD celów LSR </a:t>
          </a:r>
          <a:endParaRPr lang="pl-PL" dirty="0"/>
        </a:p>
      </dgm:t>
    </dgm:pt>
    <dgm:pt modelId="{4FF68DA3-98A6-42E4-87CE-08BF73184EA2}" type="parTrans" cxnId="{B435BAD2-A522-42FB-AC78-2BBD4F6AC66B}">
      <dgm:prSet/>
      <dgm:spPr/>
      <dgm:t>
        <a:bodyPr/>
        <a:lstStyle/>
        <a:p>
          <a:endParaRPr lang="pl-PL"/>
        </a:p>
      </dgm:t>
    </dgm:pt>
    <dgm:pt modelId="{D1707D45-1CFF-4990-9B39-29489C2DE7BC}" type="sibTrans" cxnId="{B435BAD2-A522-42FB-AC78-2BBD4F6AC66B}">
      <dgm:prSet/>
      <dgm:spPr/>
      <dgm:t>
        <a:bodyPr/>
        <a:lstStyle/>
        <a:p>
          <a:endParaRPr lang="pl-PL"/>
        </a:p>
      </dgm:t>
    </dgm:pt>
    <dgm:pt modelId="{AA590231-092E-4E0F-8148-9234DC57B950}">
      <dgm:prSet/>
      <dgm:spPr/>
      <dgm:t>
        <a:bodyPr/>
        <a:lstStyle/>
        <a:p>
          <a:pPr rtl="0"/>
          <a:r>
            <a:rPr lang="pl-PL" dirty="0" smtClean="0"/>
            <a:t>zwrot 100% kosztów kwalifikowalnych </a:t>
          </a:r>
          <a:endParaRPr lang="pl-PL" dirty="0"/>
        </a:p>
      </dgm:t>
    </dgm:pt>
    <dgm:pt modelId="{466997DF-32DB-4510-932E-5EC61D9C9556}" type="parTrans" cxnId="{3A3AB7D7-81E3-4CC8-AE60-C14E14C1A213}">
      <dgm:prSet/>
      <dgm:spPr/>
      <dgm:t>
        <a:bodyPr/>
        <a:lstStyle/>
        <a:p>
          <a:endParaRPr lang="pl-PL"/>
        </a:p>
      </dgm:t>
    </dgm:pt>
    <dgm:pt modelId="{F7D40542-1298-4465-89C2-1808FBB88210}" type="sibTrans" cxnId="{3A3AB7D7-81E3-4CC8-AE60-C14E14C1A213}">
      <dgm:prSet/>
      <dgm:spPr/>
      <dgm:t>
        <a:bodyPr/>
        <a:lstStyle/>
        <a:p>
          <a:endParaRPr lang="pl-PL"/>
        </a:p>
      </dgm:t>
    </dgm:pt>
    <dgm:pt modelId="{B4A5C07D-2BEE-4C4A-8EFC-6D45CE7C2373}">
      <dgm:prSet/>
      <dgm:spPr/>
      <dgm:t>
        <a:bodyPr/>
        <a:lstStyle/>
        <a:p>
          <a:pPr rtl="0"/>
          <a:r>
            <a:rPr lang="pl-PL" dirty="0" smtClean="0"/>
            <a:t>maksymalnie 5% całego budżetu RLGD</a:t>
          </a:r>
          <a:endParaRPr lang="pl-PL" dirty="0"/>
        </a:p>
      </dgm:t>
    </dgm:pt>
    <dgm:pt modelId="{4C330F27-1C64-4E21-B677-5B912B8CBD84}" type="parTrans" cxnId="{C089E87F-8CAB-47FB-8112-DD0D5418D6D4}">
      <dgm:prSet/>
      <dgm:spPr/>
      <dgm:t>
        <a:bodyPr/>
        <a:lstStyle/>
        <a:p>
          <a:endParaRPr lang="pl-PL"/>
        </a:p>
      </dgm:t>
    </dgm:pt>
    <dgm:pt modelId="{52669D81-D40C-43F6-A9DC-3AE7BC201CF6}" type="sibTrans" cxnId="{C089E87F-8CAB-47FB-8112-DD0D5418D6D4}">
      <dgm:prSet/>
      <dgm:spPr/>
      <dgm:t>
        <a:bodyPr/>
        <a:lstStyle/>
        <a:p>
          <a:endParaRPr lang="pl-PL"/>
        </a:p>
      </dgm:t>
    </dgm:pt>
    <dgm:pt modelId="{815C45C5-82F6-4012-A802-635601998A38}" type="pres">
      <dgm:prSet presAssocID="{B25FC363-5CE8-49A3-B77C-A43313948691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pl-PL"/>
        </a:p>
      </dgm:t>
    </dgm:pt>
    <dgm:pt modelId="{DC7166CC-CEC6-46A4-A82D-513342F210D7}" type="pres">
      <dgm:prSet presAssocID="{B986C628-9A37-4659-8DB6-7CF24F7702BF}" presName="parentText" presStyleLbl="node1" presStyleIdx="0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FBD2AFAA-9242-47C8-8F67-D2646440E667}" type="pres">
      <dgm:prSet presAssocID="{920F1303-FA49-4D3C-97FA-C83BB165087B}" presName="spacer" presStyleCnt="0"/>
      <dgm:spPr/>
    </dgm:pt>
    <dgm:pt modelId="{85156EB0-7C8F-4CDA-9969-4B47D6AC60BA}" type="pres">
      <dgm:prSet presAssocID="{AA590231-092E-4E0F-8148-9234DC57B950}" presName="parentText" presStyleLbl="node1" presStyleIdx="1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41BB01D6-4C39-4997-A8C2-66DDA84FDB09}" type="pres">
      <dgm:prSet presAssocID="{F7D40542-1298-4465-89C2-1808FBB88210}" presName="spacer" presStyleCnt="0"/>
      <dgm:spPr/>
    </dgm:pt>
    <dgm:pt modelId="{60F6BDB9-21C3-4786-975F-74C8357F8BB4}" type="pres">
      <dgm:prSet presAssocID="{B4A5C07D-2BEE-4C4A-8EFC-6D45CE7C2373}" presName="parentText" presStyleLbl="node1" presStyleIdx="2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A63E6A2E-0BC7-4BD8-AB87-A616B32EB267}" type="pres">
      <dgm:prSet presAssocID="{52669D81-D40C-43F6-A9DC-3AE7BC201CF6}" presName="spacer" presStyleCnt="0"/>
      <dgm:spPr/>
    </dgm:pt>
    <dgm:pt modelId="{0CDA0498-2A09-45C5-AD75-ED587CD476F6}" type="pres">
      <dgm:prSet presAssocID="{22955B32-BFCC-45F4-94F9-291682F6C01C}" presName="parentText" presStyleLbl="node1" presStyleIdx="3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4A65EF9A-B444-4C2A-BA59-E3C79ECC8165}" type="pres">
      <dgm:prSet presAssocID="{D1C706B3-A177-4602-99D1-78D258E89F4C}" presName="spacer" presStyleCnt="0"/>
      <dgm:spPr/>
    </dgm:pt>
    <dgm:pt modelId="{DD586582-3AFA-420B-8AAD-2D96EDD187DC}" type="pres">
      <dgm:prSet presAssocID="{1DD8CA94-E971-429D-A284-72C0321153C7}" presName="parentText" presStyleLbl="node1" presStyleIdx="4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B435BAD2-A522-42FB-AC78-2BBD4F6AC66B}" srcId="{B25FC363-5CE8-49A3-B77C-A43313948691}" destId="{1DD8CA94-E971-429D-A284-72C0321153C7}" srcOrd="4" destOrd="0" parTransId="{4FF68DA3-98A6-42E4-87CE-08BF73184EA2}" sibTransId="{D1707D45-1CFF-4990-9B39-29489C2DE7BC}"/>
    <dgm:cxn modelId="{7D82897F-2261-46D2-8765-F5ACA7476C52}" srcId="{B25FC363-5CE8-49A3-B77C-A43313948691}" destId="{B986C628-9A37-4659-8DB6-7CF24F7702BF}" srcOrd="0" destOrd="0" parTransId="{FA55FA85-679D-45A9-804F-CB4E3C69F27F}" sibTransId="{920F1303-FA49-4D3C-97FA-C83BB165087B}"/>
    <dgm:cxn modelId="{99036AEF-A619-4538-832A-739AF375840B}" type="presOf" srcId="{B25FC363-5CE8-49A3-B77C-A43313948691}" destId="{815C45C5-82F6-4012-A802-635601998A38}" srcOrd="0" destOrd="0" presId="urn:microsoft.com/office/officeart/2005/8/layout/vList2"/>
    <dgm:cxn modelId="{0C1B7F2A-808E-40E1-AE98-C4CF0F75B494}" type="presOf" srcId="{B4A5C07D-2BEE-4C4A-8EFC-6D45CE7C2373}" destId="{60F6BDB9-21C3-4786-975F-74C8357F8BB4}" srcOrd="0" destOrd="0" presId="urn:microsoft.com/office/officeart/2005/8/layout/vList2"/>
    <dgm:cxn modelId="{5DAB8C6B-E676-491B-B15F-40BC66555837}" type="presOf" srcId="{AA590231-092E-4E0F-8148-9234DC57B950}" destId="{85156EB0-7C8F-4CDA-9969-4B47D6AC60BA}" srcOrd="0" destOrd="0" presId="urn:microsoft.com/office/officeart/2005/8/layout/vList2"/>
    <dgm:cxn modelId="{32D560C9-E259-4EC8-A3F5-A8DE8CC12E15}" type="presOf" srcId="{B986C628-9A37-4659-8DB6-7CF24F7702BF}" destId="{DC7166CC-CEC6-46A4-A82D-513342F210D7}" srcOrd="0" destOrd="0" presId="urn:microsoft.com/office/officeart/2005/8/layout/vList2"/>
    <dgm:cxn modelId="{A0DAAD5B-0C1F-4928-9C58-0657638037CF}" type="presOf" srcId="{22955B32-BFCC-45F4-94F9-291682F6C01C}" destId="{0CDA0498-2A09-45C5-AD75-ED587CD476F6}" srcOrd="0" destOrd="0" presId="urn:microsoft.com/office/officeart/2005/8/layout/vList2"/>
    <dgm:cxn modelId="{0F84D00A-A4D4-422D-BC37-FD7F221EEA4F}" type="presOf" srcId="{1DD8CA94-E971-429D-A284-72C0321153C7}" destId="{DD586582-3AFA-420B-8AAD-2D96EDD187DC}" srcOrd="0" destOrd="0" presId="urn:microsoft.com/office/officeart/2005/8/layout/vList2"/>
    <dgm:cxn modelId="{6E0E66D8-BD17-4BE4-BDE9-7732765065E3}" srcId="{B25FC363-5CE8-49A3-B77C-A43313948691}" destId="{22955B32-BFCC-45F4-94F9-291682F6C01C}" srcOrd="3" destOrd="0" parTransId="{02B6753D-A23F-42D0-BC5E-9C4E203A3C77}" sibTransId="{D1C706B3-A177-4602-99D1-78D258E89F4C}"/>
    <dgm:cxn modelId="{3A3AB7D7-81E3-4CC8-AE60-C14E14C1A213}" srcId="{B25FC363-5CE8-49A3-B77C-A43313948691}" destId="{AA590231-092E-4E0F-8148-9234DC57B950}" srcOrd="1" destOrd="0" parTransId="{466997DF-32DB-4510-932E-5EC61D9C9556}" sibTransId="{F7D40542-1298-4465-89C2-1808FBB88210}"/>
    <dgm:cxn modelId="{C089E87F-8CAB-47FB-8112-DD0D5418D6D4}" srcId="{B25FC363-5CE8-49A3-B77C-A43313948691}" destId="{B4A5C07D-2BEE-4C4A-8EFC-6D45CE7C2373}" srcOrd="2" destOrd="0" parTransId="{4C330F27-1C64-4E21-B677-5B912B8CBD84}" sibTransId="{52669D81-D40C-43F6-A9DC-3AE7BC201CF6}"/>
    <dgm:cxn modelId="{30E2887C-1993-4489-A9EC-41BC9235500F}" type="presParOf" srcId="{815C45C5-82F6-4012-A802-635601998A38}" destId="{DC7166CC-CEC6-46A4-A82D-513342F210D7}" srcOrd="0" destOrd="0" presId="urn:microsoft.com/office/officeart/2005/8/layout/vList2"/>
    <dgm:cxn modelId="{2F35CE14-6DDE-42D0-AADA-3AD94999E9F6}" type="presParOf" srcId="{815C45C5-82F6-4012-A802-635601998A38}" destId="{FBD2AFAA-9242-47C8-8F67-D2646440E667}" srcOrd="1" destOrd="0" presId="urn:microsoft.com/office/officeart/2005/8/layout/vList2"/>
    <dgm:cxn modelId="{1EB9CECB-77CE-49F9-BFDB-695AA3E204E1}" type="presParOf" srcId="{815C45C5-82F6-4012-A802-635601998A38}" destId="{85156EB0-7C8F-4CDA-9969-4B47D6AC60BA}" srcOrd="2" destOrd="0" presId="urn:microsoft.com/office/officeart/2005/8/layout/vList2"/>
    <dgm:cxn modelId="{8EF7E4F7-AFB7-42DD-9FE7-2FCA2C26E97B}" type="presParOf" srcId="{815C45C5-82F6-4012-A802-635601998A38}" destId="{41BB01D6-4C39-4997-A8C2-66DDA84FDB09}" srcOrd="3" destOrd="0" presId="urn:microsoft.com/office/officeart/2005/8/layout/vList2"/>
    <dgm:cxn modelId="{A07605CE-C3CA-4BB2-822A-1FC8E7C90238}" type="presParOf" srcId="{815C45C5-82F6-4012-A802-635601998A38}" destId="{60F6BDB9-21C3-4786-975F-74C8357F8BB4}" srcOrd="4" destOrd="0" presId="urn:microsoft.com/office/officeart/2005/8/layout/vList2"/>
    <dgm:cxn modelId="{A3550014-8080-4A51-9808-D28021712BCC}" type="presParOf" srcId="{815C45C5-82F6-4012-A802-635601998A38}" destId="{A63E6A2E-0BC7-4BD8-AB87-A616B32EB267}" srcOrd="5" destOrd="0" presId="urn:microsoft.com/office/officeart/2005/8/layout/vList2"/>
    <dgm:cxn modelId="{DF30D6BA-FC8C-422D-9E17-25FA101EFACA}" type="presParOf" srcId="{815C45C5-82F6-4012-A802-635601998A38}" destId="{0CDA0498-2A09-45C5-AD75-ED587CD476F6}" srcOrd="6" destOrd="0" presId="urn:microsoft.com/office/officeart/2005/8/layout/vList2"/>
    <dgm:cxn modelId="{D7A01731-6F60-4B06-8158-0E5C0186339C}" type="presParOf" srcId="{815C45C5-82F6-4012-A802-635601998A38}" destId="{4A65EF9A-B444-4C2A-BA59-E3C79ECC8165}" srcOrd="7" destOrd="0" presId="urn:microsoft.com/office/officeart/2005/8/layout/vList2"/>
    <dgm:cxn modelId="{98ADA9F6-D10B-4C71-9AE8-5D57A0A399DD}" type="presParOf" srcId="{815C45C5-82F6-4012-A802-635601998A38}" destId="{DD586582-3AFA-420B-8AAD-2D96EDD187DC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7A8CEDE-0EF2-4420-AFAD-82D44C779467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3D53C664-6DAD-46FA-AD25-845924B836D6}">
      <dgm:prSet/>
      <dgm:spPr/>
      <dgm:t>
        <a:bodyPr/>
        <a:lstStyle/>
        <a:p>
          <a:pPr rtl="0">
            <a:lnSpc>
              <a:spcPct val="150000"/>
            </a:lnSpc>
          </a:pPr>
          <a:r>
            <a:rPr lang="pl-PL" i="0" u="none" dirty="0" smtClean="0"/>
            <a:t>„Sprzyjanie zrównoważonej niebieskiej gospodarce na obszarach przybrzeżnych, wyspiarskich </a:t>
          </a:r>
          <a:br>
            <a:rPr lang="pl-PL" i="0" u="none" dirty="0" smtClean="0"/>
          </a:br>
          <a:r>
            <a:rPr lang="pl-PL" i="0" u="none" dirty="0" smtClean="0"/>
            <a:t>i śródlądowych oraz wspieranie rozwoju społeczności rybackich i sektora akwakultury” </a:t>
          </a:r>
          <a:endParaRPr lang="pl-PL" i="0" u="none" dirty="0"/>
        </a:p>
      </dgm:t>
    </dgm:pt>
    <dgm:pt modelId="{56A17B4C-53F5-4ADA-BA67-EFD06BCE811F}" type="parTrans" cxnId="{49B3B504-223E-4C7C-B033-7235B8DF8C7D}">
      <dgm:prSet/>
      <dgm:spPr/>
      <dgm:t>
        <a:bodyPr/>
        <a:lstStyle/>
        <a:p>
          <a:endParaRPr lang="pl-PL"/>
        </a:p>
      </dgm:t>
    </dgm:pt>
    <dgm:pt modelId="{A58192E6-9501-45D8-B6E9-29F8D1122E40}" type="sibTrans" cxnId="{49B3B504-223E-4C7C-B033-7235B8DF8C7D}">
      <dgm:prSet/>
      <dgm:spPr/>
      <dgm:t>
        <a:bodyPr/>
        <a:lstStyle/>
        <a:p>
          <a:endParaRPr lang="pl-PL"/>
        </a:p>
      </dgm:t>
    </dgm:pt>
    <dgm:pt modelId="{1ADBCAA0-ED9D-4FFE-BA81-9B105F950570}">
      <dgm:prSet/>
      <dgm:spPr/>
      <dgm:t>
        <a:bodyPr/>
        <a:lstStyle/>
        <a:p>
          <a:pPr algn="l" rtl="0"/>
          <a:r>
            <a:rPr lang="pl-PL" dirty="0" smtClean="0"/>
            <a:t>specyfika: realizowany przez rybackie lokalne grupy działania (RLGD) </a:t>
          </a:r>
        </a:p>
        <a:p>
          <a:pPr algn="l" rtl="0"/>
          <a:r>
            <a:rPr lang="pl-PL" dirty="0" smtClean="0"/>
            <a:t>których lokalne strategie działania (LSR) zostaną wybrane     w konkursie</a:t>
          </a:r>
          <a:endParaRPr lang="pl-PL" dirty="0"/>
        </a:p>
      </dgm:t>
    </dgm:pt>
    <dgm:pt modelId="{EDBC5D36-0866-4AC8-A6CA-9FE987866E40}" type="parTrans" cxnId="{0C9724C0-DE16-42C8-AEBC-1D902AD4469F}">
      <dgm:prSet/>
      <dgm:spPr/>
      <dgm:t>
        <a:bodyPr/>
        <a:lstStyle/>
        <a:p>
          <a:endParaRPr lang="pl-PL"/>
        </a:p>
      </dgm:t>
    </dgm:pt>
    <dgm:pt modelId="{C26E9BCB-61BD-45A7-A428-8EA6D2C676F0}" type="sibTrans" cxnId="{0C9724C0-DE16-42C8-AEBC-1D902AD4469F}">
      <dgm:prSet/>
      <dgm:spPr/>
      <dgm:t>
        <a:bodyPr/>
        <a:lstStyle/>
        <a:p>
          <a:endParaRPr lang="pl-PL"/>
        </a:p>
      </dgm:t>
    </dgm:pt>
    <dgm:pt modelId="{43D00EC0-F17B-4F0A-A27D-4DD58009A688}" type="pres">
      <dgm:prSet presAssocID="{A7A8CEDE-0EF2-4420-AFAD-82D44C779467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pl-PL"/>
        </a:p>
      </dgm:t>
    </dgm:pt>
    <dgm:pt modelId="{20C5B34D-C8BF-4EA5-945C-5DDEBDA1C465}" type="pres">
      <dgm:prSet presAssocID="{3D53C664-6DAD-46FA-AD25-845924B836D6}" presName="linNode" presStyleCnt="0"/>
      <dgm:spPr/>
    </dgm:pt>
    <dgm:pt modelId="{A9647126-343D-4C5D-84A1-0A06FC9F8DF2}" type="pres">
      <dgm:prSet presAssocID="{3D53C664-6DAD-46FA-AD25-845924B836D6}" presName="parentText" presStyleLbl="node1" presStyleIdx="0" presStyleCnt="2" custScaleX="277778">
        <dgm:presLayoutVars>
          <dgm:chMax val="1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A4508B4D-711D-4139-B61C-6C197DA9B5FF}" type="pres">
      <dgm:prSet presAssocID="{A58192E6-9501-45D8-B6E9-29F8D1122E40}" presName="sp" presStyleCnt="0"/>
      <dgm:spPr/>
    </dgm:pt>
    <dgm:pt modelId="{0D8B140C-2F4E-44C1-A9F1-2D36CA3DE0F3}" type="pres">
      <dgm:prSet presAssocID="{1ADBCAA0-ED9D-4FFE-BA81-9B105F950570}" presName="linNode" presStyleCnt="0"/>
      <dgm:spPr/>
    </dgm:pt>
    <dgm:pt modelId="{F0A9E35B-311B-462D-85C9-0586F3E80903}" type="pres">
      <dgm:prSet presAssocID="{1ADBCAA0-ED9D-4FFE-BA81-9B105F950570}" presName="parentText" presStyleLbl="node1" presStyleIdx="1" presStyleCnt="2" custScaleX="277778">
        <dgm:presLayoutVars>
          <dgm:chMax val="1"/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2F00BE84-E67B-4383-BBE7-52DCEFB3B940}" type="presOf" srcId="{3D53C664-6DAD-46FA-AD25-845924B836D6}" destId="{A9647126-343D-4C5D-84A1-0A06FC9F8DF2}" srcOrd="0" destOrd="0" presId="urn:microsoft.com/office/officeart/2005/8/layout/vList5"/>
    <dgm:cxn modelId="{21C1A29F-1011-4854-BED8-AEAB5CDA32B6}" type="presOf" srcId="{1ADBCAA0-ED9D-4FFE-BA81-9B105F950570}" destId="{F0A9E35B-311B-462D-85C9-0586F3E80903}" srcOrd="0" destOrd="0" presId="urn:microsoft.com/office/officeart/2005/8/layout/vList5"/>
    <dgm:cxn modelId="{49B3B504-223E-4C7C-B033-7235B8DF8C7D}" srcId="{A7A8CEDE-0EF2-4420-AFAD-82D44C779467}" destId="{3D53C664-6DAD-46FA-AD25-845924B836D6}" srcOrd="0" destOrd="0" parTransId="{56A17B4C-53F5-4ADA-BA67-EFD06BCE811F}" sibTransId="{A58192E6-9501-45D8-B6E9-29F8D1122E40}"/>
    <dgm:cxn modelId="{0C9724C0-DE16-42C8-AEBC-1D902AD4469F}" srcId="{A7A8CEDE-0EF2-4420-AFAD-82D44C779467}" destId="{1ADBCAA0-ED9D-4FFE-BA81-9B105F950570}" srcOrd="1" destOrd="0" parTransId="{EDBC5D36-0866-4AC8-A6CA-9FE987866E40}" sibTransId="{C26E9BCB-61BD-45A7-A428-8EA6D2C676F0}"/>
    <dgm:cxn modelId="{D0D46442-1C6C-4767-875F-691B00C4FDAB}" type="presOf" srcId="{A7A8CEDE-0EF2-4420-AFAD-82D44C779467}" destId="{43D00EC0-F17B-4F0A-A27D-4DD58009A688}" srcOrd="0" destOrd="0" presId="urn:microsoft.com/office/officeart/2005/8/layout/vList5"/>
    <dgm:cxn modelId="{7183FBD9-6DDD-481D-ACF1-0BA8F4811E46}" type="presParOf" srcId="{43D00EC0-F17B-4F0A-A27D-4DD58009A688}" destId="{20C5B34D-C8BF-4EA5-945C-5DDEBDA1C465}" srcOrd="0" destOrd="0" presId="urn:microsoft.com/office/officeart/2005/8/layout/vList5"/>
    <dgm:cxn modelId="{3323575D-78D6-4AFA-BDBA-592A3BF60391}" type="presParOf" srcId="{20C5B34D-C8BF-4EA5-945C-5DDEBDA1C465}" destId="{A9647126-343D-4C5D-84A1-0A06FC9F8DF2}" srcOrd="0" destOrd="0" presId="urn:microsoft.com/office/officeart/2005/8/layout/vList5"/>
    <dgm:cxn modelId="{81344848-128B-4B69-B33A-39F78487FC4D}" type="presParOf" srcId="{43D00EC0-F17B-4F0A-A27D-4DD58009A688}" destId="{A4508B4D-711D-4139-B61C-6C197DA9B5FF}" srcOrd="1" destOrd="0" presId="urn:microsoft.com/office/officeart/2005/8/layout/vList5"/>
    <dgm:cxn modelId="{7C24AFE6-2C26-4A3E-A3F3-7B27997A9949}" type="presParOf" srcId="{43D00EC0-F17B-4F0A-A27D-4DD58009A688}" destId="{0D8B140C-2F4E-44C1-A9F1-2D36CA3DE0F3}" srcOrd="2" destOrd="0" presId="urn:microsoft.com/office/officeart/2005/8/layout/vList5"/>
    <dgm:cxn modelId="{882CC77C-F739-478D-BCC8-5B6FBE569A6F}" type="presParOf" srcId="{0D8B140C-2F4E-44C1-A9F1-2D36CA3DE0F3}" destId="{F0A9E35B-311B-462D-85C9-0586F3E80903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202DC43-F53D-403F-954F-CEAA20E76C19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FD98D221-3AF3-4BE0-B24C-B966F20B92E8}">
      <dgm:prSet/>
      <dgm:spPr/>
      <dgm:t>
        <a:bodyPr/>
        <a:lstStyle/>
        <a:p>
          <a:pPr rtl="0"/>
          <a:r>
            <a:rPr lang="pl-PL" dirty="0" smtClean="0"/>
            <a:t>uzasadnienie ekonomicznie – w przypadku operacji o charakterze inwestycyjnym </a:t>
          </a:r>
          <a:endParaRPr lang="pl-PL" dirty="0"/>
        </a:p>
      </dgm:t>
    </dgm:pt>
    <dgm:pt modelId="{F95B4A44-147D-40C9-A784-6070077CEBFB}" type="parTrans" cxnId="{DA549739-8BB5-4AC4-9BAC-151B38B82FFD}">
      <dgm:prSet/>
      <dgm:spPr/>
      <dgm:t>
        <a:bodyPr/>
        <a:lstStyle/>
        <a:p>
          <a:endParaRPr lang="pl-PL"/>
        </a:p>
      </dgm:t>
    </dgm:pt>
    <dgm:pt modelId="{1B5C6F86-79A7-4828-AD36-98103305CE76}" type="sibTrans" cxnId="{DA549739-8BB5-4AC4-9BAC-151B38B82FFD}">
      <dgm:prSet/>
      <dgm:spPr/>
      <dgm:t>
        <a:bodyPr/>
        <a:lstStyle/>
        <a:p>
          <a:endParaRPr lang="pl-PL"/>
        </a:p>
      </dgm:t>
    </dgm:pt>
    <dgm:pt modelId="{2034BA79-BCB6-4876-A55E-FDE287156505}">
      <dgm:prSet/>
      <dgm:spPr/>
      <dgm:t>
        <a:bodyPr/>
        <a:lstStyle/>
        <a:p>
          <a:pPr rtl="0"/>
          <a:r>
            <a:rPr lang="pl-PL" dirty="0" smtClean="0"/>
            <a:t>wykazanie racjonalności kosztów kwalifikowalnych </a:t>
          </a:r>
          <a:endParaRPr lang="pl-PL" dirty="0"/>
        </a:p>
      </dgm:t>
    </dgm:pt>
    <dgm:pt modelId="{C4D79043-E788-422A-AE07-41687E0D9C4D}" type="parTrans" cxnId="{E6990D91-95C6-402E-92D0-B1656130AE35}">
      <dgm:prSet/>
      <dgm:spPr/>
      <dgm:t>
        <a:bodyPr/>
        <a:lstStyle/>
        <a:p>
          <a:endParaRPr lang="pl-PL"/>
        </a:p>
      </dgm:t>
    </dgm:pt>
    <dgm:pt modelId="{C5E04791-DF01-4B75-BCBC-896C7421762B}" type="sibTrans" cxnId="{E6990D91-95C6-402E-92D0-B1656130AE35}">
      <dgm:prSet/>
      <dgm:spPr/>
      <dgm:t>
        <a:bodyPr/>
        <a:lstStyle/>
        <a:p>
          <a:endParaRPr lang="pl-PL"/>
        </a:p>
      </dgm:t>
    </dgm:pt>
    <dgm:pt modelId="{FA1236D4-F41B-474B-84AF-576A4351240B}">
      <dgm:prSet/>
      <dgm:spPr/>
      <dgm:t>
        <a:bodyPr/>
        <a:lstStyle/>
        <a:p>
          <a:pPr rtl="0"/>
          <a:r>
            <a:rPr lang="pl-PL" dirty="0" smtClean="0"/>
            <a:t>czy operacja nie obejmuj przeniesienia produkcji lub przeniesienia działalności produkcyjnej (art. 65 ust. 1 lit. a oraz art. 66 rozporządzenia 2021/1060)</a:t>
          </a:r>
          <a:endParaRPr lang="pl-PL" dirty="0"/>
        </a:p>
      </dgm:t>
    </dgm:pt>
    <dgm:pt modelId="{4647DACF-1021-4FEC-99AC-34A4A658984F}" type="parTrans" cxnId="{1A0228AB-9E5E-4D74-B390-62501DDDF013}">
      <dgm:prSet/>
      <dgm:spPr/>
      <dgm:t>
        <a:bodyPr/>
        <a:lstStyle/>
        <a:p>
          <a:endParaRPr lang="pl-PL"/>
        </a:p>
      </dgm:t>
    </dgm:pt>
    <dgm:pt modelId="{AD320203-F336-487B-8E07-53A0F1B6E4D1}" type="sibTrans" cxnId="{1A0228AB-9E5E-4D74-B390-62501DDDF013}">
      <dgm:prSet/>
      <dgm:spPr/>
      <dgm:t>
        <a:bodyPr/>
        <a:lstStyle/>
        <a:p>
          <a:endParaRPr lang="pl-PL"/>
        </a:p>
      </dgm:t>
    </dgm:pt>
    <dgm:pt modelId="{0F05C509-D7AF-4CD6-B68B-F8F3BBC21648}">
      <dgm:prSet/>
      <dgm:spPr/>
      <dgm:t>
        <a:bodyPr/>
        <a:lstStyle/>
        <a:p>
          <a:pPr rtl="0"/>
          <a:r>
            <a:rPr lang="pl-PL" dirty="0" smtClean="0"/>
            <a:t>zastosowanie zamówień publicznych i zasad konkurencyjnego trybu wyboru wykonawców</a:t>
          </a:r>
          <a:endParaRPr lang="pl-PL" dirty="0"/>
        </a:p>
      </dgm:t>
    </dgm:pt>
    <dgm:pt modelId="{982F2D57-99CE-41A9-96D9-0FB36506CBF2}" type="parTrans" cxnId="{A31FDCF0-14B0-4916-B19F-2BD2EDDA6AC5}">
      <dgm:prSet/>
      <dgm:spPr/>
      <dgm:t>
        <a:bodyPr/>
        <a:lstStyle/>
        <a:p>
          <a:endParaRPr lang="pl-PL"/>
        </a:p>
      </dgm:t>
    </dgm:pt>
    <dgm:pt modelId="{B6A7471D-B113-4350-A990-209224E928BE}" type="sibTrans" cxnId="{A31FDCF0-14B0-4916-B19F-2BD2EDDA6AC5}">
      <dgm:prSet/>
      <dgm:spPr/>
      <dgm:t>
        <a:bodyPr/>
        <a:lstStyle/>
        <a:p>
          <a:endParaRPr lang="pl-PL"/>
        </a:p>
      </dgm:t>
    </dgm:pt>
    <dgm:pt modelId="{5B5073CF-533F-41A2-BBDF-BD2AFA720677}">
      <dgm:prSet/>
      <dgm:spPr/>
      <dgm:t>
        <a:bodyPr/>
        <a:lstStyle/>
        <a:p>
          <a:pPr rtl="0"/>
          <a:r>
            <a:rPr lang="pl-PL" dirty="0" smtClean="0"/>
            <a:t>czy wydatki zadeklarowane do dofinansowania nie będą finansowane w ramach innych środków publicznych</a:t>
          </a:r>
          <a:endParaRPr lang="pl-PL" dirty="0"/>
        </a:p>
      </dgm:t>
    </dgm:pt>
    <dgm:pt modelId="{16610843-AE1E-412E-AE82-D74B704364EF}" type="parTrans" cxnId="{4E588B79-6B01-4456-9E25-AA5AD871D5B1}">
      <dgm:prSet/>
      <dgm:spPr/>
      <dgm:t>
        <a:bodyPr/>
        <a:lstStyle/>
        <a:p>
          <a:endParaRPr lang="pl-PL"/>
        </a:p>
      </dgm:t>
    </dgm:pt>
    <dgm:pt modelId="{2F2D5C62-A74F-448C-B369-340616AFB4E8}" type="sibTrans" cxnId="{4E588B79-6B01-4456-9E25-AA5AD871D5B1}">
      <dgm:prSet/>
      <dgm:spPr/>
      <dgm:t>
        <a:bodyPr/>
        <a:lstStyle/>
        <a:p>
          <a:endParaRPr lang="pl-PL"/>
        </a:p>
      </dgm:t>
    </dgm:pt>
    <dgm:pt modelId="{B8A74CA0-9F97-422B-84AC-03B81509F6EF}">
      <dgm:prSet/>
      <dgm:spPr/>
      <dgm:t>
        <a:bodyPr/>
        <a:lstStyle/>
        <a:p>
          <a:pPr rtl="0"/>
          <a:r>
            <a:rPr lang="pl-PL" dirty="0" smtClean="0"/>
            <a:t>zgodność operacji z LSR</a:t>
          </a:r>
          <a:endParaRPr lang="pl-PL" dirty="0"/>
        </a:p>
      </dgm:t>
    </dgm:pt>
    <dgm:pt modelId="{4DB33067-4E7C-46D3-8520-11EE940E02D0}" type="parTrans" cxnId="{FADE615D-C5C9-4F97-BE74-1FE5F82F414E}">
      <dgm:prSet/>
      <dgm:spPr/>
      <dgm:t>
        <a:bodyPr/>
        <a:lstStyle/>
        <a:p>
          <a:endParaRPr lang="pl-PL"/>
        </a:p>
      </dgm:t>
    </dgm:pt>
    <dgm:pt modelId="{E5ED3759-A244-4090-B39C-E99BB791305F}" type="sibTrans" cxnId="{FADE615D-C5C9-4F97-BE74-1FE5F82F414E}">
      <dgm:prSet/>
      <dgm:spPr/>
      <dgm:t>
        <a:bodyPr/>
        <a:lstStyle/>
        <a:p>
          <a:endParaRPr lang="pl-PL"/>
        </a:p>
      </dgm:t>
    </dgm:pt>
    <dgm:pt modelId="{FEB34972-341B-4803-A646-5F28267A221C}">
      <dgm:prSet/>
      <dgm:spPr/>
      <dgm:t>
        <a:bodyPr/>
        <a:lstStyle/>
        <a:p>
          <a:pPr rtl="0"/>
          <a:r>
            <a:rPr lang="pl-PL" dirty="0" smtClean="0"/>
            <a:t>operacja został wybrana do realizacji przez RLGD</a:t>
          </a:r>
          <a:endParaRPr lang="pl-PL" dirty="0"/>
        </a:p>
      </dgm:t>
    </dgm:pt>
    <dgm:pt modelId="{B7CB43B6-EC1C-4FFC-9586-8DFAAE8B065D}" type="parTrans" cxnId="{6F0E644A-AD3B-4203-8EFB-6686F7F47518}">
      <dgm:prSet/>
      <dgm:spPr/>
      <dgm:t>
        <a:bodyPr/>
        <a:lstStyle/>
        <a:p>
          <a:endParaRPr lang="pl-PL"/>
        </a:p>
      </dgm:t>
    </dgm:pt>
    <dgm:pt modelId="{D21E1762-43B2-4C28-A509-F943CBE9DA2B}" type="sibTrans" cxnId="{6F0E644A-AD3B-4203-8EFB-6686F7F47518}">
      <dgm:prSet/>
      <dgm:spPr/>
      <dgm:t>
        <a:bodyPr/>
        <a:lstStyle/>
        <a:p>
          <a:endParaRPr lang="pl-PL"/>
        </a:p>
      </dgm:t>
    </dgm:pt>
    <dgm:pt modelId="{3EE58B53-1398-4360-BE80-D0F23C39213F}" type="pres">
      <dgm:prSet presAssocID="{B202DC43-F53D-403F-954F-CEAA20E76C19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pl-PL"/>
        </a:p>
      </dgm:t>
    </dgm:pt>
    <dgm:pt modelId="{0222BF85-09EA-4BAD-8D56-51190FE4DCCE}" type="pres">
      <dgm:prSet presAssocID="{FD98D221-3AF3-4BE0-B24C-B966F20B92E8}" presName="parentText" presStyleLbl="node1" presStyleIdx="0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3B4D6F65-FC81-4F6A-8AAE-43BD79A02180}" type="pres">
      <dgm:prSet presAssocID="{1B5C6F86-79A7-4828-AD36-98103305CE76}" presName="spacer" presStyleCnt="0"/>
      <dgm:spPr/>
    </dgm:pt>
    <dgm:pt modelId="{4E2163B6-124F-4ADB-AD37-CE6D9F252FAA}" type="pres">
      <dgm:prSet presAssocID="{2034BA79-BCB6-4876-A55E-FDE287156505}" presName="parentText" presStyleLbl="node1" presStyleIdx="1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E407EB51-D628-49DE-AC88-F859FCB07290}" type="pres">
      <dgm:prSet presAssocID="{C5E04791-DF01-4B75-BCBC-896C7421762B}" presName="spacer" presStyleCnt="0"/>
      <dgm:spPr/>
    </dgm:pt>
    <dgm:pt modelId="{DCEF929E-748D-481F-8BF2-EDDB148FA6F7}" type="pres">
      <dgm:prSet presAssocID="{FA1236D4-F41B-474B-84AF-576A4351240B}" presName="parentText" presStyleLbl="node1" presStyleIdx="2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B6346BEA-56CC-4183-93BC-1A99C50058DE}" type="pres">
      <dgm:prSet presAssocID="{AD320203-F336-487B-8E07-53A0F1B6E4D1}" presName="spacer" presStyleCnt="0"/>
      <dgm:spPr/>
    </dgm:pt>
    <dgm:pt modelId="{A4D103BF-2024-4B9C-8B27-E37385ACDE2A}" type="pres">
      <dgm:prSet presAssocID="{0F05C509-D7AF-4CD6-B68B-F8F3BBC21648}" presName="parentText" presStyleLbl="node1" presStyleIdx="3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389922CC-4AAD-4547-90C2-39084565A592}" type="pres">
      <dgm:prSet presAssocID="{B6A7471D-B113-4350-A990-209224E928BE}" presName="spacer" presStyleCnt="0"/>
      <dgm:spPr/>
    </dgm:pt>
    <dgm:pt modelId="{32FFA6B9-A209-4ACC-B49E-3600B9283C10}" type="pres">
      <dgm:prSet presAssocID="{5B5073CF-533F-41A2-BBDF-BD2AFA720677}" presName="parentText" presStyleLbl="node1" presStyleIdx="4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D96CAC97-1B8E-44B9-A979-681F3A55F8D1}" type="pres">
      <dgm:prSet presAssocID="{2F2D5C62-A74F-448C-B369-340616AFB4E8}" presName="spacer" presStyleCnt="0"/>
      <dgm:spPr/>
    </dgm:pt>
    <dgm:pt modelId="{9CAFB8A1-503E-476B-B116-E316042B31DA}" type="pres">
      <dgm:prSet presAssocID="{B8A74CA0-9F97-422B-84AC-03B81509F6EF}" presName="parentText" presStyleLbl="node1" presStyleIdx="5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6B172C13-B691-48CA-A74E-58930ECAE27B}" type="pres">
      <dgm:prSet presAssocID="{E5ED3759-A244-4090-B39C-E99BB791305F}" presName="spacer" presStyleCnt="0"/>
      <dgm:spPr/>
    </dgm:pt>
    <dgm:pt modelId="{F6CA5081-D08B-4B68-A3E4-0A872AF9B9BE}" type="pres">
      <dgm:prSet presAssocID="{FEB34972-341B-4803-A646-5F28267A221C}" presName="parentText" presStyleLbl="node1" presStyleIdx="6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A1F19036-AEBF-4C25-BED4-86595F2A9462}" type="presOf" srcId="{FD98D221-3AF3-4BE0-B24C-B966F20B92E8}" destId="{0222BF85-09EA-4BAD-8D56-51190FE4DCCE}" srcOrd="0" destOrd="0" presId="urn:microsoft.com/office/officeart/2005/8/layout/vList2"/>
    <dgm:cxn modelId="{4E588B79-6B01-4456-9E25-AA5AD871D5B1}" srcId="{B202DC43-F53D-403F-954F-CEAA20E76C19}" destId="{5B5073CF-533F-41A2-BBDF-BD2AFA720677}" srcOrd="4" destOrd="0" parTransId="{16610843-AE1E-412E-AE82-D74B704364EF}" sibTransId="{2F2D5C62-A74F-448C-B369-340616AFB4E8}"/>
    <dgm:cxn modelId="{E6990D91-95C6-402E-92D0-B1656130AE35}" srcId="{B202DC43-F53D-403F-954F-CEAA20E76C19}" destId="{2034BA79-BCB6-4876-A55E-FDE287156505}" srcOrd="1" destOrd="0" parTransId="{C4D79043-E788-422A-AE07-41687E0D9C4D}" sibTransId="{C5E04791-DF01-4B75-BCBC-896C7421762B}"/>
    <dgm:cxn modelId="{1A0228AB-9E5E-4D74-B390-62501DDDF013}" srcId="{B202DC43-F53D-403F-954F-CEAA20E76C19}" destId="{FA1236D4-F41B-474B-84AF-576A4351240B}" srcOrd="2" destOrd="0" parTransId="{4647DACF-1021-4FEC-99AC-34A4A658984F}" sibTransId="{AD320203-F336-487B-8E07-53A0F1B6E4D1}"/>
    <dgm:cxn modelId="{DA549739-8BB5-4AC4-9BAC-151B38B82FFD}" srcId="{B202DC43-F53D-403F-954F-CEAA20E76C19}" destId="{FD98D221-3AF3-4BE0-B24C-B966F20B92E8}" srcOrd="0" destOrd="0" parTransId="{F95B4A44-147D-40C9-A784-6070077CEBFB}" sibTransId="{1B5C6F86-79A7-4828-AD36-98103305CE76}"/>
    <dgm:cxn modelId="{3BE125BB-B1D3-4ADC-8318-7D45B153C108}" type="presOf" srcId="{FEB34972-341B-4803-A646-5F28267A221C}" destId="{F6CA5081-D08B-4B68-A3E4-0A872AF9B9BE}" srcOrd="0" destOrd="0" presId="urn:microsoft.com/office/officeart/2005/8/layout/vList2"/>
    <dgm:cxn modelId="{071EBCAA-0E2A-4335-B381-BF45601905BA}" type="presOf" srcId="{B202DC43-F53D-403F-954F-CEAA20E76C19}" destId="{3EE58B53-1398-4360-BE80-D0F23C39213F}" srcOrd="0" destOrd="0" presId="urn:microsoft.com/office/officeart/2005/8/layout/vList2"/>
    <dgm:cxn modelId="{6F0E644A-AD3B-4203-8EFB-6686F7F47518}" srcId="{B202DC43-F53D-403F-954F-CEAA20E76C19}" destId="{FEB34972-341B-4803-A646-5F28267A221C}" srcOrd="6" destOrd="0" parTransId="{B7CB43B6-EC1C-4FFC-9586-8DFAAE8B065D}" sibTransId="{D21E1762-43B2-4C28-A509-F943CBE9DA2B}"/>
    <dgm:cxn modelId="{49597D7B-75EE-432C-9A7E-49B78B3F4238}" type="presOf" srcId="{B8A74CA0-9F97-422B-84AC-03B81509F6EF}" destId="{9CAFB8A1-503E-476B-B116-E316042B31DA}" srcOrd="0" destOrd="0" presId="urn:microsoft.com/office/officeart/2005/8/layout/vList2"/>
    <dgm:cxn modelId="{BB645992-F9BF-4167-8505-850EAC71F6A7}" type="presOf" srcId="{5B5073CF-533F-41A2-BBDF-BD2AFA720677}" destId="{32FFA6B9-A209-4ACC-B49E-3600B9283C10}" srcOrd="0" destOrd="0" presId="urn:microsoft.com/office/officeart/2005/8/layout/vList2"/>
    <dgm:cxn modelId="{FADE615D-C5C9-4F97-BE74-1FE5F82F414E}" srcId="{B202DC43-F53D-403F-954F-CEAA20E76C19}" destId="{B8A74CA0-9F97-422B-84AC-03B81509F6EF}" srcOrd="5" destOrd="0" parTransId="{4DB33067-4E7C-46D3-8520-11EE940E02D0}" sibTransId="{E5ED3759-A244-4090-B39C-E99BB791305F}"/>
    <dgm:cxn modelId="{E34806C6-76B7-4EFC-83E0-973DBBC2567C}" type="presOf" srcId="{2034BA79-BCB6-4876-A55E-FDE287156505}" destId="{4E2163B6-124F-4ADB-AD37-CE6D9F252FAA}" srcOrd="0" destOrd="0" presId="urn:microsoft.com/office/officeart/2005/8/layout/vList2"/>
    <dgm:cxn modelId="{9177A9F1-C49D-4843-BDC3-B6E872E6CE78}" type="presOf" srcId="{FA1236D4-F41B-474B-84AF-576A4351240B}" destId="{DCEF929E-748D-481F-8BF2-EDDB148FA6F7}" srcOrd="0" destOrd="0" presId="urn:microsoft.com/office/officeart/2005/8/layout/vList2"/>
    <dgm:cxn modelId="{A31FDCF0-14B0-4916-B19F-2BD2EDDA6AC5}" srcId="{B202DC43-F53D-403F-954F-CEAA20E76C19}" destId="{0F05C509-D7AF-4CD6-B68B-F8F3BBC21648}" srcOrd="3" destOrd="0" parTransId="{982F2D57-99CE-41A9-96D9-0FB36506CBF2}" sibTransId="{B6A7471D-B113-4350-A990-209224E928BE}"/>
    <dgm:cxn modelId="{33C3D407-143B-4CE1-A6B9-927959D14B60}" type="presOf" srcId="{0F05C509-D7AF-4CD6-B68B-F8F3BBC21648}" destId="{A4D103BF-2024-4B9C-8B27-E37385ACDE2A}" srcOrd="0" destOrd="0" presId="urn:microsoft.com/office/officeart/2005/8/layout/vList2"/>
    <dgm:cxn modelId="{8A67C1E1-3647-4AEC-98E1-AEE27EEF4E86}" type="presParOf" srcId="{3EE58B53-1398-4360-BE80-D0F23C39213F}" destId="{0222BF85-09EA-4BAD-8D56-51190FE4DCCE}" srcOrd="0" destOrd="0" presId="urn:microsoft.com/office/officeart/2005/8/layout/vList2"/>
    <dgm:cxn modelId="{29EA17B3-763E-4524-9B40-4CB2FF902C2F}" type="presParOf" srcId="{3EE58B53-1398-4360-BE80-D0F23C39213F}" destId="{3B4D6F65-FC81-4F6A-8AAE-43BD79A02180}" srcOrd="1" destOrd="0" presId="urn:microsoft.com/office/officeart/2005/8/layout/vList2"/>
    <dgm:cxn modelId="{4E22DDDB-D466-4914-AEDA-5B08B9BA8791}" type="presParOf" srcId="{3EE58B53-1398-4360-BE80-D0F23C39213F}" destId="{4E2163B6-124F-4ADB-AD37-CE6D9F252FAA}" srcOrd="2" destOrd="0" presId="urn:microsoft.com/office/officeart/2005/8/layout/vList2"/>
    <dgm:cxn modelId="{DD5769E3-4DA0-4C3C-AE82-06BC5940B04B}" type="presParOf" srcId="{3EE58B53-1398-4360-BE80-D0F23C39213F}" destId="{E407EB51-D628-49DE-AC88-F859FCB07290}" srcOrd="3" destOrd="0" presId="urn:microsoft.com/office/officeart/2005/8/layout/vList2"/>
    <dgm:cxn modelId="{A546F4A5-005E-432C-A78A-3153DA9F4D84}" type="presParOf" srcId="{3EE58B53-1398-4360-BE80-D0F23C39213F}" destId="{DCEF929E-748D-481F-8BF2-EDDB148FA6F7}" srcOrd="4" destOrd="0" presId="urn:microsoft.com/office/officeart/2005/8/layout/vList2"/>
    <dgm:cxn modelId="{F1A73190-32F6-4EB2-87C6-E729673DAFD4}" type="presParOf" srcId="{3EE58B53-1398-4360-BE80-D0F23C39213F}" destId="{B6346BEA-56CC-4183-93BC-1A99C50058DE}" srcOrd="5" destOrd="0" presId="urn:microsoft.com/office/officeart/2005/8/layout/vList2"/>
    <dgm:cxn modelId="{D324CE27-BAB5-40E8-B849-D49C0CA5E852}" type="presParOf" srcId="{3EE58B53-1398-4360-BE80-D0F23C39213F}" destId="{A4D103BF-2024-4B9C-8B27-E37385ACDE2A}" srcOrd="6" destOrd="0" presId="urn:microsoft.com/office/officeart/2005/8/layout/vList2"/>
    <dgm:cxn modelId="{83B8AE50-D723-4A60-AF03-11490C4777D7}" type="presParOf" srcId="{3EE58B53-1398-4360-BE80-D0F23C39213F}" destId="{389922CC-4AAD-4547-90C2-39084565A592}" srcOrd="7" destOrd="0" presId="urn:microsoft.com/office/officeart/2005/8/layout/vList2"/>
    <dgm:cxn modelId="{62028982-F374-4930-B4EA-AFE823569D9E}" type="presParOf" srcId="{3EE58B53-1398-4360-BE80-D0F23C39213F}" destId="{32FFA6B9-A209-4ACC-B49E-3600B9283C10}" srcOrd="8" destOrd="0" presId="urn:microsoft.com/office/officeart/2005/8/layout/vList2"/>
    <dgm:cxn modelId="{A607617F-AC4D-4BC0-9602-8B928CA0ECD2}" type="presParOf" srcId="{3EE58B53-1398-4360-BE80-D0F23C39213F}" destId="{D96CAC97-1B8E-44B9-A979-681F3A55F8D1}" srcOrd="9" destOrd="0" presId="urn:microsoft.com/office/officeart/2005/8/layout/vList2"/>
    <dgm:cxn modelId="{0678460F-1860-480B-9959-794A5AFF00F3}" type="presParOf" srcId="{3EE58B53-1398-4360-BE80-D0F23C39213F}" destId="{9CAFB8A1-503E-476B-B116-E316042B31DA}" srcOrd="10" destOrd="0" presId="urn:microsoft.com/office/officeart/2005/8/layout/vList2"/>
    <dgm:cxn modelId="{C5F1472A-66AB-45E2-AE43-890790F5482E}" type="presParOf" srcId="{3EE58B53-1398-4360-BE80-D0F23C39213F}" destId="{6B172C13-B691-48CA-A74E-58930ECAE27B}" srcOrd="11" destOrd="0" presId="urn:microsoft.com/office/officeart/2005/8/layout/vList2"/>
    <dgm:cxn modelId="{AC16B0D2-276F-42E7-A955-6041BC788689}" type="presParOf" srcId="{3EE58B53-1398-4360-BE80-D0F23C39213F}" destId="{F6CA5081-D08B-4B68-A3E4-0A872AF9B9BE}" srcOrd="1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A4238525-3B0B-49D1-BCF4-E0699BAC7A23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A7CD7ED6-0ED2-4626-A523-2E4C90BF86DA}">
      <dgm:prSet/>
      <dgm:spPr/>
      <dgm:t>
        <a:bodyPr/>
        <a:lstStyle/>
        <a:p>
          <a:pPr rtl="0"/>
          <a:r>
            <a:rPr lang="pl-PL" dirty="0" smtClean="0"/>
            <a:t>- jednorazowe wsparcie na budowanie potencjału, szkolenie i tworzenie sieci kontaktów w celu przygotowania i wdrożenia LSR</a:t>
          </a:r>
          <a:endParaRPr lang="pl-PL" dirty="0"/>
        </a:p>
      </dgm:t>
    </dgm:pt>
    <dgm:pt modelId="{0E58E74A-F176-46AC-9C0D-5C22F94B9310}" type="parTrans" cxnId="{C7B9A18F-B732-42CC-AD28-65C736DAEF37}">
      <dgm:prSet/>
      <dgm:spPr/>
      <dgm:t>
        <a:bodyPr/>
        <a:lstStyle/>
        <a:p>
          <a:endParaRPr lang="pl-PL"/>
        </a:p>
      </dgm:t>
    </dgm:pt>
    <dgm:pt modelId="{8CADB22C-5E0F-44DF-A98D-C16296AB6D95}" type="sibTrans" cxnId="{C7B9A18F-B732-42CC-AD28-65C736DAEF37}">
      <dgm:prSet/>
      <dgm:spPr/>
      <dgm:t>
        <a:bodyPr/>
        <a:lstStyle/>
        <a:p>
          <a:endParaRPr lang="pl-PL"/>
        </a:p>
      </dgm:t>
    </dgm:pt>
    <dgm:pt modelId="{D460B37F-3D17-4185-A8D1-2BAE64E87EBF}">
      <dgm:prSet/>
      <dgm:spPr/>
      <dgm:t>
        <a:bodyPr/>
        <a:lstStyle/>
        <a:p>
          <a:pPr rtl="0"/>
          <a:r>
            <a:rPr lang="pl-PL" dirty="0" smtClean="0"/>
            <a:t>- beneficjentem jest LGD</a:t>
          </a:r>
          <a:endParaRPr lang="pl-PL" dirty="0"/>
        </a:p>
      </dgm:t>
    </dgm:pt>
    <dgm:pt modelId="{D95FF398-AE1B-4527-93FA-E6FBA0F5A800}" type="parTrans" cxnId="{9937E505-7D29-4AB6-8680-D65BC3315213}">
      <dgm:prSet/>
      <dgm:spPr/>
      <dgm:t>
        <a:bodyPr/>
        <a:lstStyle/>
        <a:p>
          <a:endParaRPr lang="pl-PL"/>
        </a:p>
      </dgm:t>
    </dgm:pt>
    <dgm:pt modelId="{DB97FD5C-3812-4367-9D74-E3DE61816244}" type="sibTrans" cxnId="{9937E505-7D29-4AB6-8680-D65BC3315213}">
      <dgm:prSet/>
      <dgm:spPr/>
      <dgm:t>
        <a:bodyPr/>
        <a:lstStyle/>
        <a:p>
          <a:endParaRPr lang="pl-PL"/>
        </a:p>
      </dgm:t>
    </dgm:pt>
    <dgm:pt modelId="{4E093E17-7B6C-41D3-AC46-CDC4B41E8BAC}">
      <dgm:prSet/>
      <dgm:spPr/>
      <dgm:t>
        <a:bodyPr/>
        <a:lstStyle/>
        <a:p>
          <a:pPr rtl="0"/>
          <a:r>
            <a:rPr lang="pl-PL" dirty="0" smtClean="0"/>
            <a:t>złoży wniosek o wybór LSR w ogłoszonym przez Instytucję Zarządzająca (MRiRW) konkursie oraz </a:t>
          </a:r>
          <a:endParaRPr lang="pl-PL" dirty="0"/>
        </a:p>
      </dgm:t>
    </dgm:pt>
    <dgm:pt modelId="{DCFE9E36-B65C-4698-BFE0-4246FFDA74C5}" type="parTrans" cxnId="{709ECD53-4B61-4560-ABD0-CE80814AA7F0}">
      <dgm:prSet/>
      <dgm:spPr/>
      <dgm:t>
        <a:bodyPr/>
        <a:lstStyle/>
        <a:p>
          <a:endParaRPr lang="pl-PL"/>
        </a:p>
      </dgm:t>
    </dgm:pt>
    <dgm:pt modelId="{9AB84945-2711-434F-936B-D6D0E8086155}" type="sibTrans" cxnId="{709ECD53-4B61-4560-ABD0-CE80814AA7F0}">
      <dgm:prSet/>
      <dgm:spPr/>
      <dgm:t>
        <a:bodyPr/>
        <a:lstStyle/>
        <a:p>
          <a:endParaRPr lang="pl-PL"/>
        </a:p>
      </dgm:t>
    </dgm:pt>
    <dgm:pt modelId="{87786712-F994-42A5-BE34-515DBF0505AA}">
      <dgm:prSet/>
      <dgm:spPr/>
      <dgm:t>
        <a:bodyPr/>
        <a:lstStyle/>
        <a:p>
          <a:pPr rtl="0"/>
          <a:r>
            <a:rPr lang="pl-PL" dirty="0" smtClean="0"/>
            <a:t>nie otrzymała wsparcia na tworzenie nowej strategii na podstawie § 48 ust. 1 pkt 1 lit. g </a:t>
          </a:r>
          <a:r>
            <a:rPr lang="pl-PL" i="1" dirty="0" smtClean="0"/>
            <a:t>rozporządzenia dot. Priorytetu 4. PO Rybactwo i Morze </a:t>
          </a:r>
          <a:endParaRPr lang="pl-PL" i="1" dirty="0"/>
        </a:p>
      </dgm:t>
    </dgm:pt>
    <dgm:pt modelId="{9E5C6973-676E-4DB5-8325-9AE06C3A2175}" type="parTrans" cxnId="{5C8D1553-F71B-42AD-B645-EA799533BE19}">
      <dgm:prSet/>
      <dgm:spPr/>
      <dgm:t>
        <a:bodyPr/>
        <a:lstStyle/>
        <a:p>
          <a:endParaRPr lang="pl-PL"/>
        </a:p>
      </dgm:t>
    </dgm:pt>
    <dgm:pt modelId="{8AAE4C24-817A-493F-9D69-A83274BE17E5}" type="sibTrans" cxnId="{5C8D1553-F71B-42AD-B645-EA799533BE19}">
      <dgm:prSet/>
      <dgm:spPr/>
      <dgm:t>
        <a:bodyPr/>
        <a:lstStyle/>
        <a:p>
          <a:endParaRPr lang="pl-PL"/>
        </a:p>
      </dgm:t>
    </dgm:pt>
    <dgm:pt modelId="{0C6CA34E-64F9-42F8-BB9B-1309F6FE84C6}">
      <dgm:prSet/>
      <dgm:spPr/>
      <dgm:t>
        <a:bodyPr/>
        <a:lstStyle/>
        <a:p>
          <a:pPr rtl="0"/>
          <a:r>
            <a:rPr lang="pl-PL" dirty="0" smtClean="0"/>
            <a:t>- wsparcie w formie zwrotu kosztów kwalifikowalnych w wysokości do 100% tych kosztów; maksymalnie 25 000 zł na jednego wnioskodawcę</a:t>
          </a:r>
          <a:endParaRPr lang="pl-PL" dirty="0"/>
        </a:p>
      </dgm:t>
    </dgm:pt>
    <dgm:pt modelId="{91E216D8-9430-4D6A-94E0-EA0B53C09763}" type="parTrans" cxnId="{B064EFCF-A491-4712-85BB-EAED33C13365}">
      <dgm:prSet/>
      <dgm:spPr/>
      <dgm:t>
        <a:bodyPr/>
        <a:lstStyle/>
        <a:p>
          <a:endParaRPr lang="pl-PL"/>
        </a:p>
      </dgm:t>
    </dgm:pt>
    <dgm:pt modelId="{6BED08F3-D1F7-4E5E-B79F-462954D14BFF}" type="sibTrans" cxnId="{B064EFCF-A491-4712-85BB-EAED33C13365}">
      <dgm:prSet/>
      <dgm:spPr/>
      <dgm:t>
        <a:bodyPr/>
        <a:lstStyle/>
        <a:p>
          <a:endParaRPr lang="pl-PL"/>
        </a:p>
      </dgm:t>
    </dgm:pt>
    <dgm:pt modelId="{4865FFDC-B23C-47F6-9FD6-6C91ABE0D55B}" type="pres">
      <dgm:prSet presAssocID="{A4238525-3B0B-49D1-BCF4-E0699BAC7A2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pl-PL"/>
        </a:p>
      </dgm:t>
    </dgm:pt>
    <dgm:pt modelId="{CAD72794-303D-444B-A6FA-05EE251AD778}" type="pres">
      <dgm:prSet presAssocID="{A7CD7ED6-0ED2-4626-A523-2E4C90BF86DA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E81958F3-D411-4DDB-BA21-2AC55025460A}" type="pres">
      <dgm:prSet presAssocID="{8CADB22C-5E0F-44DF-A98D-C16296AB6D95}" presName="spacer" presStyleCnt="0"/>
      <dgm:spPr/>
    </dgm:pt>
    <dgm:pt modelId="{03EC458A-345D-4225-972B-C7BF6F61F3F6}" type="pres">
      <dgm:prSet presAssocID="{D460B37F-3D17-4185-A8D1-2BAE64E87EBF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370105AE-2012-471A-A669-4375AB7E3B9D}" type="pres">
      <dgm:prSet presAssocID="{D460B37F-3D17-4185-A8D1-2BAE64E87EBF}" presName="childText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61DD2873-DA53-4AF0-A3D9-39264BFF9830}" type="pres">
      <dgm:prSet presAssocID="{0C6CA34E-64F9-42F8-BB9B-1309F6FE84C6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07EE4917-09D6-4E90-9868-B800E0DB836E}" type="presOf" srcId="{A7CD7ED6-0ED2-4626-A523-2E4C90BF86DA}" destId="{CAD72794-303D-444B-A6FA-05EE251AD778}" srcOrd="0" destOrd="0" presId="urn:microsoft.com/office/officeart/2005/8/layout/vList2"/>
    <dgm:cxn modelId="{5C8D1553-F71B-42AD-B645-EA799533BE19}" srcId="{D460B37F-3D17-4185-A8D1-2BAE64E87EBF}" destId="{87786712-F994-42A5-BE34-515DBF0505AA}" srcOrd="1" destOrd="0" parTransId="{9E5C6973-676E-4DB5-8325-9AE06C3A2175}" sibTransId="{8AAE4C24-817A-493F-9D69-A83274BE17E5}"/>
    <dgm:cxn modelId="{6114D145-6A45-48DF-A223-3F177EDC9531}" type="presOf" srcId="{0C6CA34E-64F9-42F8-BB9B-1309F6FE84C6}" destId="{61DD2873-DA53-4AF0-A3D9-39264BFF9830}" srcOrd="0" destOrd="0" presId="urn:microsoft.com/office/officeart/2005/8/layout/vList2"/>
    <dgm:cxn modelId="{B064EFCF-A491-4712-85BB-EAED33C13365}" srcId="{A4238525-3B0B-49D1-BCF4-E0699BAC7A23}" destId="{0C6CA34E-64F9-42F8-BB9B-1309F6FE84C6}" srcOrd="2" destOrd="0" parTransId="{91E216D8-9430-4D6A-94E0-EA0B53C09763}" sibTransId="{6BED08F3-D1F7-4E5E-B79F-462954D14BFF}"/>
    <dgm:cxn modelId="{9937E505-7D29-4AB6-8680-D65BC3315213}" srcId="{A4238525-3B0B-49D1-BCF4-E0699BAC7A23}" destId="{D460B37F-3D17-4185-A8D1-2BAE64E87EBF}" srcOrd="1" destOrd="0" parTransId="{D95FF398-AE1B-4527-93FA-E6FBA0F5A800}" sibTransId="{DB97FD5C-3812-4367-9D74-E3DE61816244}"/>
    <dgm:cxn modelId="{DC367397-6413-49B8-A5E5-7DADE79330DA}" type="presOf" srcId="{87786712-F994-42A5-BE34-515DBF0505AA}" destId="{370105AE-2012-471A-A669-4375AB7E3B9D}" srcOrd="0" destOrd="1" presId="urn:microsoft.com/office/officeart/2005/8/layout/vList2"/>
    <dgm:cxn modelId="{2EBBB810-BACF-4E35-8414-AE31FBEDEB14}" type="presOf" srcId="{D460B37F-3D17-4185-A8D1-2BAE64E87EBF}" destId="{03EC458A-345D-4225-972B-C7BF6F61F3F6}" srcOrd="0" destOrd="0" presId="urn:microsoft.com/office/officeart/2005/8/layout/vList2"/>
    <dgm:cxn modelId="{08C1061A-49CA-4F80-AE7F-D54F0150A45E}" type="presOf" srcId="{4E093E17-7B6C-41D3-AC46-CDC4B41E8BAC}" destId="{370105AE-2012-471A-A669-4375AB7E3B9D}" srcOrd="0" destOrd="0" presId="urn:microsoft.com/office/officeart/2005/8/layout/vList2"/>
    <dgm:cxn modelId="{C7B9A18F-B732-42CC-AD28-65C736DAEF37}" srcId="{A4238525-3B0B-49D1-BCF4-E0699BAC7A23}" destId="{A7CD7ED6-0ED2-4626-A523-2E4C90BF86DA}" srcOrd="0" destOrd="0" parTransId="{0E58E74A-F176-46AC-9C0D-5C22F94B9310}" sibTransId="{8CADB22C-5E0F-44DF-A98D-C16296AB6D95}"/>
    <dgm:cxn modelId="{0760D471-C77B-46E3-83A6-000417318888}" type="presOf" srcId="{A4238525-3B0B-49D1-BCF4-E0699BAC7A23}" destId="{4865FFDC-B23C-47F6-9FD6-6C91ABE0D55B}" srcOrd="0" destOrd="0" presId="urn:microsoft.com/office/officeart/2005/8/layout/vList2"/>
    <dgm:cxn modelId="{709ECD53-4B61-4560-ABD0-CE80814AA7F0}" srcId="{D460B37F-3D17-4185-A8D1-2BAE64E87EBF}" destId="{4E093E17-7B6C-41D3-AC46-CDC4B41E8BAC}" srcOrd="0" destOrd="0" parTransId="{DCFE9E36-B65C-4698-BFE0-4246FFDA74C5}" sibTransId="{9AB84945-2711-434F-936B-D6D0E8086155}"/>
    <dgm:cxn modelId="{A76919F3-E7B5-4A64-8676-20AB10758BD3}" type="presParOf" srcId="{4865FFDC-B23C-47F6-9FD6-6C91ABE0D55B}" destId="{CAD72794-303D-444B-A6FA-05EE251AD778}" srcOrd="0" destOrd="0" presId="urn:microsoft.com/office/officeart/2005/8/layout/vList2"/>
    <dgm:cxn modelId="{F340F329-613B-4269-BD77-0EF4D9B60AB2}" type="presParOf" srcId="{4865FFDC-B23C-47F6-9FD6-6C91ABE0D55B}" destId="{E81958F3-D411-4DDB-BA21-2AC55025460A}" srcOrd="1" destOrd="0" presId="urn:microsoft.com/office/officeart/2005/8/layout/vList2"/>
    <dgm:cxn modelId="{EE2F9AA4-671E-490F-BC0B-DE7B1FF308C8}" type="presParOf" srcId="{4865FFDC-B23C-47F6-9FD6-6C91ABE0D55B}" destId="{03EC458A-345D-4225-972B-C7BF6F61F3F6}" srcOrd="2" destOrd="0" presId="urn:microsoft.com/office/officeart/2005/8/layout/vList2"/>
    <dgm:cxn modelId="{4FF32C22-8B1F-4B68-A0F7-60668754EE70}" type="presParOf" srcId="{4865FFDC-B23C-47F6-9FD6-6C91ABE0D55B}" destId="{370105AE-2012-471A-A669-4375AB7E3B9D}" srcOrd="3" destOrd="0" presId="urn:microsoft.com/office/officeart/2005/8/layout/vList2"/>
    <dgm:cxn modelId="{3E657C74-C57B-4F13-957E-DE8C0E00F0EE}" type="presParOf" srcId="{4865FFDC-B23C-47F6-9FD6-6C91ABE0D55B}" destId="{61DD2873-DA53-4AF0-A3D9-39264BFF9830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552782DF-A7DF-4E2E-BA45-1D3799403F12}" type="doc">
      <dgm:prSet loTypeId="urn:microsoft.com/office/officeart/2005/8/layout/chevron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E2A2913B-723E-4077-A0B0-87CE24B61A22}">
      <dgm:prSet/>
      <dgm:spPr/>
      <dgm:t>
        <a:bodyPr/>
        <a:lstStyle/>
        <a:p>
          <a:pPr rtl="0"/>
          <a:r>
            <a:rPr lang="pl-PL" dirty="0" smtClean="0"/>
            <a:t>podobnie jak obecnie planowane finansowanie kosztów: </a:t>
          </a:r>
          <a:endParaRPr lang="pl-PL" dirty="0"/>
        </a:p>
      </dgm:t>
    </dgm:pt>
    <dgm:pt modelId="{BAA9CC1F-2C8A-498C-B11B-7E7D532E9944}" type="parTrans" cxnId="{AC0D832D-5C2D-4875-B7DE-E233FFEB011E}">
      <dgm:prSet/>
      <dgm:spPr/>
      <dgm:t>
        <a:bodyPr/>
        <a:lstStyle/>
        <a:p>
          <a:endParaRPr lang="pl-PL"/>
        </a:p>
      </dgm:t>
    </dgm:pt>
    <dgm:pt modelId="{37F35725-3067-46C2-B5C9-C741AEF0BF39}" type="sibTrans" cxnId="{AC0D832D-5C2D-4875-B7DE-E233FFEB011E}">
      <dgm:prSet/>
      <dgm:spPr/>
      <dgm:t>
        <a:bodyPr/>
        <a:lstStyle/>
        <a:p>
          <a:endParaRPr lang="pl-PL"/>
        </a:p>
      </dgm:t>
    </dgm:pt>
    <dgm:pt modelId="{C14A74C8-9626-408D-854D-09C16ACD9F11}">
      <dgm:prSet/>
      <dgm:spPr/>
      <dgm:t>
        <a:bodyPr/>
        <a:lstStyle/>
        <a:p>
          <a:pPr rtl="0"/>
          <a:r>
            <a:rPr lang="pl-PL" b="1" dirty="0" smtClean="0"/>
            <a:t>operacyjnych</a:t>
          </a:r>
          <a:endParaRPr lang="pl-PL" b="1" dirty="0"/>
        </a:p>
      </dgm:t>
    </dgm:pt>
    <dgm:pt modelId="{ED1ED723-391A-42C9-AE56-25670090CCC3}" type="parTrans" cxnId="{84DE281A-27F6-4D40-85F2-952BF17D2989}">
      <dgm:prSet/>
      <dgm:spPr/>
      <dgm:t>
        <a:bodyPr/>
        <a:lstStyle/>
        <a:p>
          <a:endParaRPr lang="pl-PL"/>
        </a:p>
      </dgm:t>
    </dgm:pt>
    <dgm:pt modelId="{350BF06E-B1D8-4B88-BDDC-BD07C43D3884}" type="sibTrans" cxnId="{84DE281A-27F6-4D40-85F2-952BF17D2989}">
      <dgm:prSet/>
      <dgm:spPr/>
      <dgm:t>
        <a:bodyPr/>
        <a:lstStyle/>
        <a:p>
          <a:endParaRPr lang="pl-PL"/>
        </a:p>
      </dgm:t>
    </dgm:pt>
    <dgm:pt modelId="{20914D7D-589D-49AA-A93C-A3E1F4289F23}">
      <dgm:prSet/>
      <dgm:spPr/>
      <dgm:t>
        <a:bodyPr/>
        <a:lstStyle/>
        <a:p>
          <a:pPr rtl="0"/>
          <a:r>
            <a:rPr lang="pl-PL" b="1" dirty="0" smtClean="0"/>
            <a:t>zatrudnienia</a:t>
          </a:r>
          <a:endParaRPr lang="pl-PL" b="1" dirty="0"/>
        </a:p>
      </dgm:t>
    </dgm:pt>
    <dgm:pt modelId="{1B4D3139-7D86-4688-9E06-355DFC998AB2}" type="parTrans" cxnId="{A1CD6C9E-B3BC-4F68-AC5B-E5114F6ABE2B}">
      <dgm:prSet/>
      <dgm:spPr/>
      <dgm:t>
        <a:bodyPr/>
        <a:lstStyle/>
        <a:p>
          <a:endParaRPr lang="pl-PL"/>
        </a:p>
      </dgm:t>
    </dgm:pt>
    <dgm:pt modelId="{F8836453-3F79-4E9A-B431-635180F0FDF9}" type="sibTrans" cxnId="{A1CD6C9E-B3BC-4F68-AC5B-E5114F6ABE2B}">
      <dgm:prSet/>
      <dgm:spPr/>
      <dgm:t>
        <a:bodyPr/>
        <a:lstStyle/>
        <a:p>
          <a:endParaRPr lang="pl-PL"/>
        </a:p>
      </dgm:t>
    </dgm:pt>
    <dgm:pt modelId="{D1728317-C62C-43E1-B816-4480F8C582C0}">
      <dgm:prSet/>
      <dgm:spPr/>
      <dgm:t>
        <a:bodyPr/>
        <a:lstStyle/>
        <a:p>
          <a:pPr rtl="0"/>
          <a:r>
            <a:rPr lang="pl-PL" b="1" dirty="0" smtClean="0"/>
            <a:t>szkoleń</a:t>
          </a:r>
          <a:endParaRPr lang="pl-PL" b="1" dirty="0"/>
        </a:p>
      </dgm:t>
    </dgm:pt>
    <dgm:pt modelId="{8FF80D91-EE4E-4A28-94E8-785B6D230C85}" type="parTrans" cxnId="{91F0BBCC-64A4-43C8-8BF2-3BA23067E36A}">
      <dgm:prSet/>
      <dgm:spPr/>
      <dgm:t>
        <a:bodyPr/>
        <a:lstStyle/>
        <a:p>
          <a:endParaRPr lang="pl-PL"/>
        </a:p>
      </dgm:t>
    </dgm:pt>
    <dgm:pt modelId="{EAFA7C3F-15FF-449C-A565-774CFC9822B9}" type="sibTrans" cxnId="{91F0BBCC-64A4-43C8-8BF2-3BA23067E36A}">
      <dgm:prSet/>
      <dgm:spPr/>
      <dgm:t>
        <a:bodyPr/>
        <a:lstStyle/>
        <a:p>
          <a:endParaRPr lang="pl-PL"/>
        </a:p>
      </dgm:t>
    </dgm:pt>
    <dgm:pt modelId="{3879C982-588B-48D9-9F2E-EB4CAF076DA8}">
      <dgm:prSet/>
      <dgm:spPr/>
      <dgm:t>
        <a:bodyPr/>
        <a:lstStyle/>
        <a:p>
          <a:pPr rtl="0"/>
          <a:r>
            <a:rPr lang="pl-PL" b="1" dirty="0" smtClean="0"/>
            <a:t>komunikacji zewnętrznej</a:t>
          </a:r>
          <a:endParaRPr lang="pl-PL" b="1" dirty="0"/>
        </a:p>
      </dgm:t>
    </dgm:pt>
    <dgm:pt modelId="{D173BF28-9045-4B37-A079-B9D333D046DD}" type="parTrans" cxnId="{8C3BA1EC-FE41-46C2-B788-E9318B5D4C9F}">
      <dgm:prSet/>
      <dgm:spPr/>
      <dgm:t>
        <a:bodyPr/>
        <a:lstStyle/>
        <a:p>
          <a:endParaRPr lang="pl-PL"/>
        </a:p>
      </dgm:t>
    </dgm:pt>
    <dgm:pt modelId="{37C85F46-F22B-454B-A369-185FEECB93F9}" type="sibTrans" cxnId="{8C3BA1EC-FE41-46C2-B788-E9318B5D4C9F}">
      <dgm:prSet/>
      <dgm:spPr/>
      <dgm:t>
        <a:bodyPr/>
        <a:lstStyle/>
        <a:p>
          <a:endParaRPr lang="pl-PL"/>
        </a:p>
      </dgm:t>
    </dgm:pt>
    <dgm:pt modelId="{BD9B1B3F-53C3-4DC0-B43C-DEC613E6AFC0}">
      <dgm:prSet/>
      <dgm:spPr/>
      <dgm:t>
        <a:bodyPr/>
        <a:lstStyle/>
        <a:p>
          <a:pPr rtl="0"/>
          <a:r>
            <a:rPr lang="pl-PL" b="1" dirty="0" smtClean="0"/>
            <a:t>finansowych</a:t>
          </a:r>
          <a:endParaRPr lang="pl-PL" b="1" dirty="0"/>
        </a:p>
      </dgm:t>
    </dgm:pt>
    <dgm:pt modelId="{A82B2307-38FF-46CD-B479-F2A1ACFE4F6C}" type="parTrans" cxnId="{48DFC81F-C681-45EB-8C8D-8A4F7B803117}">
      <dgm:prSet/>
      <dgm:spPr/>
      <dgm:t>
        <a:bodyPr/>
        <a:lstStyle/>
        <a:p>
          <a:endParaRPr lang="pl-PL"/>
        </a:p>
      </dgm:t>
    </dgm:pt>
    <dgm:pt modelId="{D8D4A981-824C-481E-813B-6B2C5D445AEA}" type="sibTrans" cxnId="{48DFC81F-C681-45EB-8C8D-8A4F7B803117}">
      <dgm:prSet/>
      <dgm:spPr/>
      <dgm:t>
        <a:bodyPr/>
        <a:lstStyle/>
        <a:p>
          <a:endParaRPr lang="pl-PL"/>
        </a:p>
      </dgm:t>
    </dgm:pt>
    <dgm:pt modelId="{7C8FEDFA-E0C6-49FA-8A9B-288D93CA3262}">
      <dgm:prSet/>
      <dgm:spPr/>
      <dgm:t>
        <a:bodyPr/>
        <a:lstStyle/>
        <a:p>
          <a:pPr rtl="0"/>
          <a:r>
            <a:rPr lang="pl-PL" b="1" dirty="0" smtClean="0"/>
            <a:t>monitorowania i ewaluacji LSR</a:t>
          </a:r>
          <a:endParaRPr lang="pl-PL" b="1" dirty="0"/>
        </a:p>
      </dgm:t>
    </dgm:pt>
    <dgm:pt modelId="{53753967-F6D9-4965-AEFC-60391197123A}" type="parTrans" cxnId="{4B43069F-6AF0-4440-BE2C-6694D13AF567}">
      <dgm:prSet/>
      <dgm:spPr/>
      <dgm:t>
        <a:bodyPr/>
        <a:lstStyle/>
        <a:p>
          <a:endParaRPr lang="pl-PL"/>
        </a:p>
      </dgm:t>
    </dgm:pt>
    <dgm:pt modelId="{09745028-ECAF-4C76-A88C-251B51E0A5C9}" type="sibTrans" cxnId="{4B43069F-6AF0-4440-BE2C-6694D13AF567}">
      <dgm:prSet/>
      <dgm:spPr/>
      <dgm:t>
        <a:bodyPr/>
        <a:lstStyle/>
        <a:p>
          <a:endParaRPr lang="pl-PL"/>
        </a:p>
      </dgm:t>
    </dgm:pt>
    <dgm:pt modelId="{AE4737AF-40AC-4E61-B249-DD9F23F2E52A}">
      <dgm:prSet/>
      <dgm:spPr/>
      <dgm:t>
        <a:bodyPr/>
        <a:lstStyle/>
        <a:p>
          <a:pPr rtl="0"/>
          <a:r>
            <a:rPr lang="pl-PL" b="1" dirty="0" smtClean="0"/>
            <a:t>animowania LSR</a:t>
          </a:r>
          <a:endParaRPr lang="pl-PL" b="1" dirty="0"/>
        </a:p>
      </dgm:t>
    </dgm:pt>
    <dgm:pt modelId="{512075F2-5930-4FE6-94D9-030BBECF4092}" type="parTrans" cxnId="{7F64C37A-9845-479C-B2F1-B8078B358203}">
      <dgm:prSet/>
      <dgm:spPr/>
      <dgm:t>
        <a:bodyPr/>
        <a:lstStyle/>
        <a:p>
          <a:endParaRPr lang="pl-PL"/>
        </a:p>
      </dgm:t>
    </dgm:pt>
    <dgm:pt modelId="{61BF2EAE-25B7-4BB2-A5C4-78DF507B7E07}" type="sibTrans" cxnId="{7F64C37A-9845-479C-B2F1-B8078B358203}">
      <dgm:prSet/>
      <dgm:spPr/>
      <dgm:t>
        <a:bodyPr/>
        <a:lstStyle/>
        <a:p>
          <a:endParaRPr lang="pl-PL"/>
        </a:p>
      </dgm:t>
    </dgm:pt>
    <dgm:pt modelId="{CDE3D531-7850-4087-8DCC-29606BD328B2}" type="pres">
      <dgm:prSet presAssocID="{552782DF-A7DF-4E2E-BA45-1D3799403F12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pl-PL"/>
        </a:p>
      </dgm:t>
    </dgm:pt>
    <dgm:pt modelId="{99E87700-096A-49B8-91C0-D04C9E6A1A1C}" type="pres">
      <dgm:prSet presAssocID="{E2A2913B-723E-4077-A0B0-87CE24B61A22}" presName="composite" presStyleCnt="0"/>
      <dgm:spPr/>
    </dgm:pt>
    <dgm:pt modelId="{8CF17DCD-BBF3-4521-9222-55C1DB644302}" type="pres">
      <dgm:prSet presAssocID="{E2A2913B-723E-4077-A0B0-87CE24B61A22}" presName="parentText" presStyleLbl="alignNode1" presStyleIdx="0" presStyleCnt="1" custScaleY="117972">
        <dgm:presLayoutVars>
          <dgm:chMax val="1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24BD456D-25F0-49FE-AC3F-82EACFDB4FB2}" type="pres">
      <dgm:prSet presAssocID="{E2A2913B-723E-4077-A0B0-87CE24B61A22}" presName="descendantText" presStyleLbl="alignAcc1" presStyleIdx="0" presStyleCnt="1" custScaleY="127180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68363E66-7EC8-461D-8165-1F8F2A00770F}" type="presOf" srcId="{7C8FEDFA-E0C6-49FA-8A9B-288D93CA3262}" destId="{24BD456D-25F0-49FE-AC3F-82EACFDB4FB2}" srcOrd="0" destOrd="5" presId="urn:microsoft.com/office/officeart/2005/8/layout/chevron2"/>
    <dgm:cxn modelId="{AC0D832D-5C2D-4875-B7DE-E233FFEB011E}" srcId="{552782DF-A7DF-4E2E-BA45-1D3799403F12}" destId="{E2A2913B-723E-4077-A0B0-87CE24B61A22}" srcOrd="0" destOrd="0" parTransId="{BAA9CC1F-2C8A-498C-B11B-7E7D532E9944}" sibTransId="{37F35725-3067-46C2-B5C9-C741AEF0BF39}"/>
    <dgm:cxn modelId="{8C218513-E8E6-4AC9-B996-9821FB375A76}" type="presOf" srcId="{3879C982-588B-48D9-9F2E-EB4CAF076DA8}" destId="{24BD456D-25F0-49FE-AC3F-82EACFDB4FB2}" srcOrd="0" destOrd="3" presId="urn:microsoft.com/office/officeart/2005/8/layout/chevron2"/>
    <dgm:cxn modelId="{504E2472-6A6E-4610-A701-17CDB074248F}" type="presOf" srcId="{20914D7D-589D-49AA-A93C-A3E1F4289F23}" destId="{24BD456D-25F0-49FE-AC3F-82EACFDB4FB2}" srcOrd="0" destOrd="1" presId="urn:microsoft.com/office/officeart/2005/8/layout/chevron2"/>
    <dgm:cxn modelId="{62113D4F-4772-4A70-933C-22A9E02F0C38}" type="presOf" srcId="{D1728317-C62C-43E1-B816-4480F8C582C0}" destId="{24BD456D-25F0-49FE-AC3F-82EACFDB4FB2}" srcOrd="0" destOrd="2" presId="urn:microsoft.com/office/officeart/2005/8/layout/chevron2"/>
    <dgm:cxn modelId="{91F0BBCC-64A4-43C8-8BF2-3BA23067E36A}" srcId="{E2A2913B-723E-4077-A0B0-87CE24B61A22}" destId="{D1728317-C62C-43E1-B816-4480F8C582C0}" srcOrd="2" destOrd="0" parTransId="{8FF80D91-EE4E-4A28-94E8-785B6D230C85}" sibTransId="{EAFA7C3F-15FF-449C-A565-774CFC9822B9}"/>
    <dgm:cxn modelId="{7F64C37A-9845-479C-B2F1-B8078B358203}" srcId="{E2A2913B-723E-4077-A0B0-87CE24B61A22}" destId="{AE4737AF-40AC-4E61-B249-DD9F23F2E52A}" srcOrd="6" destOrd="0" parTransId="{512075F2-5930-4FE6-94D9-030BBECF4092}" sibTransId="{61BF2EAE-25B7-4BB2-A5C4-78DF507B7E07}"/>
    <dgm:cxn modelId="{8C3BA1EC-FE41-46C2-B788-E9318B5D4C9F}" srcId="{E2A2913B-723E-4077-A0B0-87CE24B61A22}" destId="{3879C982-588B-48D9-9F2E-EB4CAF076DA8}" srcOrd="3" destOrd="0" parTransId="{D173BF28-9045-4B37-A079-B9D333D046DD}" sibTransId="{37C85F46-F22B-454B-A369-185FEECB93F9}"/>
    <dgm:cxn modelId="{22DC2D69-B44A-4FC0-B6D1-9C0275549732}" type="presOf" srcId="{E2A2913B-723E-4077-A0B0-87CE24B61A22}" destId="{8CF17DCD-BBF3-4521-9222-55C1DB644302}" srcOrd="0" destOrd="0" presId="urn:microsoft.com/office/officeart/2005/8/layout/chevron2"/>
    <dgm:cxn modelId="{8A1280EE-386E-4D50-9E75-E6E080B1A2DF}" type="presOf" srcId="{BD9B1B3F-53C3-4DC0-B43C-DEC613E6AFC0}" destId="{24BD456D-25F0-49FE-AC3F-82EACFDB4FB2}" srcOrd="0" destOrd="4" presId="urn:microsoft.com/office/officeart/2005/8/layout/chevron2"/>
    <dgm:cxn modelId="{B52DB13D-9D37-4EDF-AE39-97D9395D8C15}" type="presOf" srcId="{AE4737AF-40AC-4E61-B249-DD9F23F2E52A}" destId="{24BD456D-25F0-49FE-AC3F-82EACFDB4FB2}" srcOrd="0" destOrd="6" presId="urn:microsoft.com/office/officeart/2005/8/layout/chevron2"/>
    <dgm:cxn modelId="{4B43069F-6AF0-4440-BE2C-6694D13AF567}" srcId="{E2A2913B-723E-4077-A0B0-87CE24B61A22}" destId="{7C8FEDFA-E0C6-49FA-8A9B-288D93CA3262}" srcOrd="5" destOrd="0" parTransId="{53753967-F6D9-4965-AEFC-60391197123A}" sibTransId="{09745028-ECAF-4C76-A88C-251B51E0A5C9}"/>
    <dgm:cxn modelId="{D699CB20-0F3A-4442-9CC2-4232D44C300D}" type="presOf" srcId="{552782DF-A7DF-4E2E-BA45-1D3799403F12}" destId="{CDE3D531-7850-4087-8DCC-29606BD328B2}" srcOrd="0" destOrd="0" presId="urn:microsoft.com/office/officeart/2005/8/layout/chevron2"/>
    <dgm:cxn modelId="{48DFC81F-C681-45EB-8C8D-8A4F7B803117}" srcId="{E2A2913B-723E-4077-A0B0-87CE24B61A22}" destId="{BD9B1B3F-53C3-4DC0-B43C-DEC613E6AFC0}" srcOrd="4" destOrd="0" parTransId="{A82B2307-38FF-46CD-B479-F2A1ACFE4F6C}" sibTransId="{D8D4A981-824C-481E-813B-6B2C5D445AEA}"/>
    <dgm:cxn modelId="{A1CD6C9E-B3BC-4F68-AC5B-E5114F6ABE2B}" srcId="{E2A2913B-723E-4077-A0B0-87CE24B61A22}" destId="{20914D7D-589D-49AA-A93C-A3E1F4289F23}" srcOrd="1" destOrd="0" parTransId="{1B4D3139-7D86-4688-9E06-355DFC998AB2}" sibTransId="{F8836453-3F79-4E9A-B431-635180F0FDF9}"/>
    <dgm:cxn modelId="{148CDB73-CE21-4071-83CC-77D83E7BFC4C}" type="presOf" srcId="{C14A74C8-9626-408D-854D-09C16ACD9F11}" destId="{24BD456D-25F0-49FE-AC3F-82EACFDB4FB2}" srcOrd="0" destOrd="0" presId="urn:microsoft.com/office/officeart/2005/8/layout/chevron2"/>
    <dgm:cxn modelId="{84DE281A-27F6-4D40-85F2-952BF17D2989}" srcId="{E2A2913B-723E-4077-A0B0-87CE24B61A22}" destId="{C14A74C8-9626-408D-854D-09C16ACD9F11}" srcOrd="0" destOrd="0" parTransId="{ED1ED723-391A-42C9-AE56-25670090CCC3}" sibTransId="{350BF06E-B1D8-4B88-BDDC-BD07C43D3884}"/>
    <dgm:cxn modelId="{EA0B1DE6-7795-43C7-BC88-E65D9ECEEB78}" type="presParOf" srcId="{CDE3D531-7850-4087-8DCC-29606BD328B2}" destId="{99E87700-096A-49B8-91C0-D04C9E6A1A1C}" srcOrd="0" destOrd="0" presId="urn:microsoft.com/office/officeart/2005/8/layout/chevron2"/>
    <dgm:cxn modelId="{33E17E6D-2542-435A-B1A8-0C4703CC9070}" type="presParOf" srcId="{99E87700-096A-49B8-91C0-D04C9E6A1A1C}" destId="{8CF17DCD-BBF3-4521-9222-55C1DB644302}" srcOrd="0" destOrd="0" presId="urn:microsoft.com/office/officeart/2005/8/layout/chevron2"/>
    <dgm:cxn modelId="{C5BA7C86-8335-4836-91DF-F51A6CF3D507}" type="presParOf" srcId="{99E87700-096A-49B8-91C0-D04C9E6A1A1C}" destId="{24BD456D-25F0-49FE-AC3F-82EACFDB4FB2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C6C3A562-28E1-4CDB-B78B-B5D01B64C1AC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93DA2208-D7F3-4290-B996-7B3D5D5DD668}">
      <dgm:prSet/>
      <dgm:spPr/>
      <dgm:t>
        <a:bodyPr/>
        <a:lstStyle/>
        <a:p>
          <a:pPr rtl="0"/>
          <a:r>
            <a:rPr lang="pl-PL" dirty="0" smtClean="0"/>
            <a:t>koszty kwalifikowalne będą stanowić m.in. </a:t>
          </a:r>
          <a:endParaRPr lang="pl-PL" dirty="0"/>
        </a:p>
      </dgm:t>
    </dgm:pt>
    <dgm:pt modelId="{E4F7834E-017B-4AA2-B3FB-32EAC0B9701A}" type="parTrans" cxnId="{09A74C9A-64A2-442E-A747-C8A53D8FDFB2}">
      <dgm:prSet/>
      <dgm:spPr/>
      <dgm:t>
        <a:bodyPr/>
        <a:lstStyle/>
        <a:p>
          <a:endParaRPr lang="pl-PL"/>
        </a:p>
      </dgm:t>
    </dgm:pt>
    <dgm:pt modelId="{25903427-2D7A-4F6F-BEE8-D1B39A699696}" type="sibTrans" cxnId="{09A74C9A-64A2-442E-A747-C8A53D8FDFB2}">
      <dgm:prSet/>
      <dgm:spPr/>
      <dgm:t>
        <a:bodyPr/>
        <a:lstStyle/>
        <a:p>
          <a:endParaRPr lang="pl-PL"/>
        </a:p>
      </dgm:t>
    </dgm:pt>
    <dgm:pt modelId="{38BAFC36-2B09-4BD9-B279-355417208281}">
      <dgm:prSet/>
      <dgm:spPr/>
      <dgm:t>
        <a:bodyPr/>
        <a:lstStyle/>
        <a:p>
          <a:pPr rtl="0"/>
          <a:r>
            <a:rPr lang="pl-PL" dirty="0" smtClean="0"/>
            <a:t>wynagrodzenie pracowników biura </a:t>
          </a:r>
          <a:endParaRPr lang="pl-PL" dirty="0"/>
        </a:p>
      </dgm:t>
    </dgm:pt>
    <dgm:pt modelId="{376AF3E5-2124-4FE3-A60D-692BDB702B22}" type="parTrans" cxnId="{7E0B1B0F-5B3F-4339-AADF-0F4A27C69ABB}">
      <dgm:prSet/>
      <dgm:spPr/>
      <dgm:t>
        <a:bodyPr/>
        <a:lstStyle/>
        <a:p>
          <a:endParaRPr lang="pl-PL"/>
        </a:p>
      </dgm:t>
    </dgm:pt>
    <dgm:pt modelId="{2B6E5B48-8610-4053-ABC3-89B04254B6E8}" type="sibTrans" cxnId="{7E0B1B0F-5B3F-4339-AADF-0F4A27C69ABB}">
      <dgm:prSet/>
      <dgm:spPr/>
      <dgm:t>
        <a:bodyPr/>
        <a:lstStyle/>
        <a:p>
          <a:endParaRPr lang="pl-PL"/>
        </a:p>
      </dgm:t>
    </dgm:pt>
    <dgm:pt modelId="{A2888869-0E04-4624-8B03-15B853530747}">
      <dgm:prSet/>
      <dgm:spPr/>
      <dgm:t>
        <a:bodyPr/>
        <a:lstStyle/>
        <a:p>
          <a:pPr rtl="0"/>
          <a:r>
            <a:rPr lang="pl-PL" smtClean="0"/>
            <a:t>dieta członków rady, zarządu, organu kontroli wewnętrznej</a:t>
          </a:r>
          <a:endParaRPr lang="pl-PL"/>
        </a:p>
      </dgm:t>
    </dgm:pt>
    <dgm:pt modelId="{F1C4B0AA-F78B-461E-BAF7-EC015BBBB45D}" type="parTrans" cxnId="{69E6F877-90FD-4ADB-8D89-EBA74942E5A7}">
      <dgm:prSet/>
      <dgm:spPr/>
      <dgm:t>
        <a:bodyPr/>
        <a:lstStyle/>
        <a:p>
          <a:endParaRPr lang="pl-PL"/>
        </a:p>
      </dgm:t>
    </dgm:pt>
    <dgm:pt modelId="{2085D537-41F1-44A5-BB28-F96D7DFE881E}" type="sibTrans" cxnId="{69E6F877-90FD-4ADB-8D89-EBA74942E5A7}">
      <dgm:prSet/>
      <dgm:spPr/>
      <dgm:t>
        <a:bodyPr/>
        <a:lstStyle/>
        <a:p>
          <a:endParaRPr lang="pl-PL"/>
        </a:p>
      </dgm:t>
    </dgm:pt>
    <dgm:pt modelId="{708A11FC-C0DF-4069-8463-CD01A241F1E6}">
      <dgm:prSet/>
      <dgm:spPr/>
      <dgm:t>
        <a:bodyPr/>
        <a:lstStyle/>
        <a:p>
          <a:pPr rtl="0"/>
          <a:r>
            <a:rPr lang="pl-PL" smtClean="0"/>
            <a:t>dieta z tytułu podróży służbowej pracowników biura, organu kontroli wewnętrznej, innych organów RLGD, członków rady oraz członków zarządu </a:t>
          </a:r>
          <a:endParaRPr lang="pl-PL"/>
        </a:p>
      </dgm:t>
    </dgm:pt>
    <dgm:pt modelId="{6F542AF2-B3DF-4644-81D7-28094550DBDF}" type="parTrans" cxnId="{A2E067B8-3A84-4C0E-B6DC-0B143AD7E9FD}">
      <dgm:prSet/>
      <dgm:spPr/>
      <dgm:t>
        <a:bodyPr/>
        <a:lstStyle/>
        <a:p>
          <a:endParaRPr lang="pl-PL"/>
        </a:p>
      </dgm:t>
    </dgm:pt>
    <dgm:pt modelId="{A026701D-2D68-4D7F-9ED9-5985B34BDE66}" type="sibTrans" cxnId="{A2E067B8-3A84-4C0E-B6DC-0B143AD7E9FD}">
      <dgm:prSet/>
      <dgm:spPr/>
      <dgm:t>
        <a:bodyPr/>
        <a:lstStyle/>
        <a:p>
          <a:endParaRPr lang="pl-PL"/>
        </a:p>
      </dgm:t>
    </dgm:pt>
    <dgm:pt modelId="{BCC846AB-7F02-4DE1-A402-6A39F4AEED70}">
      <dgm:prSet/>
      <dgm:spPr/>
      <dgm:t>
        <a:bodyPr/>
        <a:lstStyle/>
        <a:p>
          <a:pPr rtl="0"/>
          <a:r>
            <a:rPr lang="pl-PL" smtClean="0"/>
            <a:t>Pomoc będzie przyznawana </a:t>
          </a:r>
          <a:endParaRPr lang="pl-PL"/>
        </a:p>
      </dgm:t>
    </dgm:pt>
    <dgm:pt modelId="{D70297B4-7EBD-4163-9780-B65CFCB47960}" type="parTrans" cxnId="{E1070BB5-2611-4831-B403-B0A59E6F1EBA}">
      <dgm:prSet/>
      <dgm:spPr/>
      <dgm:t>
        <a:bodyPr/>
        <a:lstStyle/>
        <a:p>
          <a:endParaRPr lang="pl-PL"/>
        </a:p>
      </dgm:t>
    </dgm:pt>
    <dgm:pt modelId="{74A1B880-A2B0-45A9-90C0-17E6625F6973}" type="sibTrans" cxnId="{E1070BB5-2611-4831-B403-B0A59E6F1EBA}">
      <dgm:prSet/>
      <dgm:spPr/>
      <dgm:t>
        <a:bodyPr/>
        <a:lstStyle/>
        <a:p>
          <a:endParaRPr lang="pl-PL"/>
        </a:p>
      </dgm:t>
    </dgm:pt>
    <dgm:pt modelId="{6EEC3F37-896E-4A5E-B12B-FBBC262185B4}">
      <dgm:prSet/>
      <dgm:spPr/>
      <dgm:t>
        <a:bodyPr/>
        <a:lstStyle/>
        <a:p>
          <a:pPr rtl="0"/>
          <a:r>
            <a:rPr lang="pl-PL" smtClean="0"/>
            <a:t>w formie </a:t>
          </a:r>
          <a:r>
            <a:rPr lang="pl-PL" b="1" smtClean="0"/>
            <a:t>zwrotu kosztów kwalifikowalnych </a:t>
          </a:r>
          <a:r>
            <a:rPr lang="pl-PL" smtClean="0"/>
            <a:t>w wysokości do 100% tych kosztów</a:t>
          </a:r>
          <a:endParaRPr lang="pl-PL"/>
        </a:p>
      </dgm:t>
    </dgm:pt>
    <dgm:pt modelId="{8DB7E56F-8F22-486D-851C-3BB906828E0F}" type="parTrans" cxnId="{B1434BD5-4652-4344-82FC-E21DC9C8D64D}">
      <dgm:prSet/>
      <dgm:spPr/>
      <dgm:t>
        <a:bodyPr/>
        <a:lstStyle/>
        <a:p>
          <a:endParaRPr lang="pl-PL"/>
        </a:p>
      </dgm:t>
    </dgm:pt>
    <dgm:pt modelId="{21ECDCEF-CE88-4647-954B-AD62A39052D9}" type="sibTrans" cxnId="{B1434BD5-4652-4344-82FC-E21DC9C8D64D}">
      <dgm:prSet/>
      <dgm:spPr/>
      <dgm:t>
        <a:bodyPr/>
        <a:lstStyle/>
        <a:p>
          <a:endParaRPr lang="pl-PL"/>
        </a:p>
      </dgm:t>
    </dgm:pt>
    <dgm:pt modelId="{E89E9EAF-D120-4717-8F71-9E360FE0C6C5}">
      <dgm:prSet/>
      <dgm:spPr/>
      <dgm:t>
        <a:bodyPr/>
        <a:lstStyle/>
        <a:p>
          <a:pPr rtl="0"/>
          <a:r>
            <a:rPr lang="pl-PL" dirty="0" smtClean="0"/>
            <a:t>do wysokości limitu dostępnych środków finansowych określonego w umowie ramowej, który w okresie realizacji programu dla jednej RLGD wynosi nie więcej niż </a:t>
          </a:r>
          <a:r>
            <a:rPr lang="pl-PL" b="1" dirty="0" smtClean="0"/>
            <a:t>15%</a:t>
          </a:r>
          <a:r>
            <a:rPr lang="pl-PL" dirty="0" smtClean="0"/>
            <a:t> wysokości dostępnych środków finansowych określonych w umowie ramowej</a:t>
          </a:r>
          <a:endParaRPr lang="pl-PL" dirty="0"/>
        </a:p>
      </dgm:t>
    </dgm:pt>
    <dgm:pt modelId="{B0082697-12CA-4F93-B7EA-6EA00777D4C7}" type="parTrans" cxnId="{1861FBEE-E63A-4A44-8405-4AE92F43B6A0}">
      <dgm:prSet/>
      <dgm:spPr/>
      <dgm:t>
        <a:bodyPr/>
        <a:lstStyle/>
        <a:p>
          <a:endParaRPr lang="pl-PL"/>
        </a:p>
      </dgm:t>
    </dgm:pt>
    <dgm:pt modelId="{BD81DD88-4D90-4A2B-B582-08BA71E3F70E}" type="sibTrans" cxnId="{1861FBEE-E63A-4A44-8405-4AE92F43B6A0}">
      <dgm:prSet/>
      <dgm:spPr/>
      <dgm:t>
        <a:bodyPr/>
        <a:lstStyle/>
        <a:p>
          <a:endParaRPr lang="pl-PL"/>
        </a:p>
      </dgm:t>
    </dgm:pt>
    <dgm:pt modelId="{78066EB6-3053-4BF1-BCC3-AB7B2E2CBD3D}" type="pres">
      <dgm:prSet presAssocID="{C6C3A562-28E1-4CDB-B78B-B5D01B64C1AC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pl-PL"/>
        </a:p>
      </dgm:t>
    </dgm:pt>
    <dgm:pt modelId="{E527F8F0-7680-48D1-8045-61F8D5E6CAD3}" type="pres">
      <dgm:prSet presAssocID="{93DA2208-D7F3-4290-B996-7B3D5D5DD668}" presName="linNode" presStyleCnt="0"/>
      <dgm:spPr/>
    </dgm:pt>
    <dgm:pt modelId="{0B116455-8F6D-4A16-B889-223281ACE907}" type="pres">
      <dgm:prSet presAssocID="{93DA2208-D7F3-4290-B996-7B3D5D5DD668}" presName="parentText" presStyleLbl="node1" presStyleIdx="0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E1C24C3C-00C3-4DA1-90C2-A686464A3474}" type="pres">
      <dgm:prSet presAssocID="{93DA2208-D7F3-4290-B996-7B3D5D5DD668}" presName="descendantText" presStyleLbl="alignAccFollowNode1" presStyleIdx="0" presStyleCnt="2" custScaleY="123713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FD775FAB-6B03-497C-85BE-9D78B65BB542}" type="pres">
      <dgm:prSet presAssocID="{25903427-2D7A-4F6F-BEE8-D1B39A699696}" presName="sp" presStyleCnt="0"/>
      <dgm:spPr/>
    </dgm:pt>
    <dgm:pt modelId="{EA5A5CF6-AB73-4D57-BE2E-7888E3F59247}" type="pres">
      <dgm:prSet presAssocID="{BCC846AB-7F02-4DE1-A402-6A39F4AEED70}" presName="linNode" presStyleCnt="0"/>
      <dgm:spPr/>
    </dgm:pt>
    <dgm:pt modelId="{61DB3EAE-D9E6-4CBC-BC36-B56DFF53ED4F}" type="pres">
      <dgm:prSet presAssocID="{BCC846AB-7F02-4DE1-A402-6A39F4AEED70}" presName="parentText" presStyleLbl="node1" presStyleIdx="1" presStyleCnt="2" custScaleY="110469">
        <dgm:presLayoutVars>
          <dgm:chMax val="1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75C232F7-E96F-435F-8235-4FA9428C1A51}" type="pres">
      <dgm:prSet presAssocID="{BCC846AB-7F02-4DE1-A402-6A39F4AEED70}" presName="descendantText" presStyleLbl="alignAccFollowNode1" presStyleIdx="1" presStyleCnt="2" custScaleY="137874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69E6F877-90FD-4ADB-8D89-EBA74942E5A7}" srcId="{93DA2208-D7F3-4290-B996-7B3D5D5DD668}" destId="{A2888869-0E04-4624-8B03-15B853530747}" srcOrd="1" destOrd="0" parTransId="{F1C4B0AA-F78B-461E-BAF7-EC015BBBB45D}" sibTransId="{2085D537-41F1-44A5-BB28-F96D7DFE881E}"/>
    <dgm:cxn modelId="{CB1B9E3B-A8FA-4690-A173-5EC5E09B0A8A}" type="presOf" srcId="{A2888869-0E04-4624-8B03-15B853530747}" destId="{E1C24C3C-00C3-4DA1-90C2-A686464A3474}" srcOrd="0" destOrd="1" presId="urn:microsoft.com/office/officeart/2005/8/layout/vList5"/>
    <dgm:cxn modelId="{1861FBEE-E63A-4A44-8405-4AE92F43B6A0}" srcId="{BCC846AB-7F02-4DE1-A402-6A39F4AEED70}" destId="{E89E9EAF-D120-4717-8F71-9E360FE0C6C5}" srcOrd="1" destOrd="0" parTransId="{B0082697-12CA-4F93-B7EA-6EA00777D4C7}" sibTransId="{BD81DD88-4D90-4A2B-B582-08BA71E3F70E}"/>
    <dgm:cxn modelId="{5B66737C-4E6B-4B75-ABC9-D342005465E0}" type="presOf" srcId="{C6C3A562-28E1-4CDB-B78B-B5D01B64C1AC}" destId="{78066EB6-3053-4BF1-BCC3-AB7B2E2CBD3D}" srcOrd="0" destOrd="0" presId="urn:microsoft.com/office/officeart/2005/8/layout/vList5"/>
    <dgm:cxn modelId="{0677EA8B-72A5-45BF-89CE-73EECEC1BE5A}" type="presOf" srcId="{BCC846AB-7F02-4DE1-A402-6A39F4AEED70}" destId="{61DB3EAE-D9E6-4CBC-BC36-B56DFF53ED4F}" srcOrd="0" destOrd="0" presId="urn:microsoft.com/office/officeart/2005/8/layout/vList5"/>
    <dgm:cxn modelId="{46BD688F-50AD-4607-A2CE-A0FB21439E73}" type="presOf" srcId="{6EEC3F37-896E-4A5E-B12B-FBBC262185B4}" destId="{75C232F7-E96F-435F-8235-4FA9428C1A51}" srcOrd="0" destOrd="0" presId="urn:microsoft.com/office/officeart/2005/8/layout/vList5"/>
    <dgm:cxn modelId="{7E0B1B0F-5B3F-4339-AADF-0F4A27C69ABB}" srcId="{93DA2208-D7F3-4290-B996-7B3D5D5DD668}" destId="{38BAFC36-2B09-4BD9-B279-355417208281}" srcOrd="0" destOrd="0" parTransId="{376AF3E5-2124-4FE3-A60D-692BDB702B22}" sibTransId="{2B6E5B48-8610-4053-ABC3-89B04254B6E8}"/>
    <dgm:cxn modelId="{B1434BD5-4652-4344-82FC-E21DC9C8D64D}" srcId="{BCC846AB-7F02-4DE1-A402-6A39F4AEED70}" destId="{6EEC3F37-896E-4A5E-B12B-FBBC262185B4}" srcOrd="0" destOrd="0" parTransId="{8DB7E56F-8F22-486D-851C-3BB906828E0F}" sibTransId="{21ECDCEF-CE88-4647-954B-AD62A39052D9}"/>
    <dgm:cxn modelId="{09A74C9A-64A2-442E-A747-C8A53D8FDFB2}" srcId="{C6C3A562-28E1-4CDB-B78B-B5D01B64C1AC}" destId="{93DA2208-D7F3-4290-B996-7B3D5D5DD668}" srcOrd="0" destOrd="0" parTransId="{E4F7834E-017B-4AA2-B3FB-32EAC0B9701A}" sibTransId="{25903427-2D7A-4F6F-BEE8-D1B39A699696}"/>
    <dgm:cxn modelId="{E9C9800E-9E6F-4C05-981B-1C0E54335CE9}" type="presOf" srcId="{708A11FC-C0DF-4069-8463-CD01A241F1E6}" destId="{E1C24C3C-00C3-4DA1-90C2-A686464A3474}" srcOrd="0" destOrd="2" presId="urn:microsoft.com/office/officeart/2005/8/layout/vList5"/>
    <dgm:cxn modelId="{A2E067B8-3A84-4C0E-B6DC-0B143AD7E9FD}" srcId="{93DA2208-D7F3-4290-B996-7B3D5D5DD668}" destId="{708A11FC-C0DF-4069-8463-CD01A241F1E6}" srcOrd="2" destOrd="0" parTransId="{6F542AF2-B3DF-4644-81D7-28094550DBDF}" sibTransId="{A026701D-2D68-4D7F-9ED9-5985B34BDE66}"/>
    <dgm:cxn modelId="{AFEF732D-1BAA-4D83-99C9-77FA754F1616}" type="presOf" srcId="{E89E9EAF-D120-4717-8F71-9E360FE0C6C5}" destId="{75C232F7-E96F-435F-8235-4FA9428C1A51}" srcOrd="0" destOrd="1" presId="urn:microsoft.com/office/officeart/2005/8/layout/vList5"/>
    <dgm:cxn modelId="{E1070BB5-2611-4831-B403-B0A59E6F1EBA}" srcId="{C6C3A562-28E1-4CDB-B78B-B5D01B64C1AC}" destId="{BCC846AB-7F02-4DE1-A402-6A39F4AEED70}" srcOrd="1" destOrd="0" parTransId="{D70297B4-7EBD-4163-9780-B65CFCB47960}" sibTransId="{74A1B880-A2B0-45A9-90C0-17E6625F6973}"/>
    <dgm:cxn modelId="{94E49674-ABC7-4049-9B84-0965329CC5FB}" type="presOf" srcId="{93DA2208-D7F3-4290-B996-7B3D5D5DD668}" destId="{0B116455-8F6D-4A16-B889-223281ACE907}" srcOrd="0" destOrd="0" presId="urn:microsoft.com/office/officeart/2005/8/layout/vList5"/>
    <dgm:cxn modelId="{1B296610-07F4-4384-AAC1-CB45C2F6DF08}" type="presOf" srcId="{38BAFC36-2B09-4BD9-B279-355417208281}" destId="{E1C24C3C-00C3-4DA1-90C2-A686464A3474}" srcOrd="0" destOrd="0" presId="urn:microsoft.com/office/officeart/2005/8/layout/vList5"/>
    <dgm:cxn modelId="{A0ACD120-B3D9-4B86-BCD1-3EC5C048DE94}" type="presParOf" srcId="{78066EB6-3053-4BF1-BCC3-AB7B2E2CBD3D}" destId="{E527F8F0-7680-48D1-8045-61F8D5E6CAD3}" srcOrd="0" destOrd="0" presId="urn:microsoft.com/office/officeart/2005/8/layout/vList5"/>
    <dgm:cxn modelId="{7FE73B93-67BA-4DE0-8AAA-29C96C9E3BE8}" type="presParOf" srcId="{E527F8F0-7680-48D1-8045-61F8D5E6CAD3}" destId="{0B116455-8F6D-4A16-B889-223281ACE907}" srcOrd="0" destOrd="0" presId="urn:microsoft.com/office/officeart/2005/8/layout/vList5"/>
    <dgm:cxn modelId="{CD4AFAE3-3EB7-4379-80A3-5D96AB9BF201}" type="presParOf" srcId="{E527F8F0-7680-48D1-8045-61F8D5E6CAD3}" destId="{E1C24C3C-00C3-4DA1-90C2-A686464A3474}" srcOrd="1" destOrd="0" presId="urn:microsoft.com/office/officeart/2005/8/layout/vList5"/>
    <dgm:cxn modelId="{215F1C06-DC51-4A76-8272-2165147FEAE0}" type="presParOf" srcId="{78066EB6-3053-4BF1-BCC3-AB7B2E2CBD3D}" destId="{FD775FAB-6B03-497C-85BE-9D78B65BB542}" srcOrd="1" destOrd="0" presId="urn:microsoft.com/office/officeart/2005/8/layout/vList5"/>
    <dgm:cxn modelId="{92916EEF-CB02-42A8-89CC-E04E03A1035D}" type="presParOf" srcId="{78066EB6-3053-4BF1-BCC3-AB7B2E2CBD3D}" destId="{EA5A5CF6-AB73-4D57-BE2E-7888E3F59247}" srcOrd="2" destOrd="0" presId="urn:microsoft.com/office/officeart/2005/8/layout/vList5"/>
    <dgm:cxn modelId="{F9E1EDA7-0A08-42C6-9277-225417E0FB12}" type="presParOf" srcId="{EA5A5CF6-AB73-4D57-BE2E-7888E3F59247}" destId="{61DB3EAE-D9E6-4CBC-BC36-B56DFF53ED4F}" srcOrd="0" destOrd="0" presId="urn:microsoft.com/office/officeart/2005/8/layout/vList5"/>
    <dgm:cxn modelId="{76822982-2865-4928-BF45-59DF66C553D4}" type="presParOf" srcId="{EA5A5CF6-AB73-4D57-BE2E-7888E3F59247}" destId="{75C232F7-E96F-435F-8235-4FA9428C1A51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8A058B30-0A78-4DFC-8581-8FFF851C7940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0C1D4042-A535-4622-A82D-616ACA57C09B}">
      <dgm:prSet/>
      <dgm:spPr/>
      <dgm:t>
        <a:bodyPr/>
        <a:lstStyle/>
        <a:p>
          <a:pPr rtl="0"/>
          <a:r>
            <a:rPr lang="pl-PL" dirty="0" smtClean="0"/>
            <a:t>1. pogłębianie wiedzy i badania środowiskowe oraz edukacja</a:t>
          </a:r>
          <a:endParaRPr lang="pl-PL" dirty="0"/>
        </a:p>
      </dgm:t>
    </dgm:pt>
    <dgm:pt modelId="{979CE307-ECB3-4CE7-9DA4-D85FFCA83865}" type="parTrans" cxnId="{125C9395-674C-4D9D-982C-E63AA86010A1}">
      <dgm:prSet/>
      <dgm:spPr/>
      <dgm:t>
        <a:bodyPr/>
        <a:lstStyle/>
        <a:p>
          <a:endParaRPr lang="pl-PL"/>
        </a:p>
      </dgm:t>
    </dgm:pt>
    <dgm:pt modelId="{698F62BB-EF8C-46A5-A25D-CFC1F7384BB4}" type="sibTrans" cxnId="{125C9395-674C-4D9D-982C-E63AA86010A1}">
      <dgm:prSet/>
      <dgm:spPr/>
      <dgm:t>
        <a:bodyPr/>
        <a:lstStyle/>
        <a:p>
          <a:endParaRPr lang="pl-PL"/>
        </a:p>
      </dgm:t>
    </dgm:pt>
    <dgm:pt modelId="{0821EE2D-5DE5-4406-B34B-DF35D99092A1}">
      <dgm:prSet/>
      <dgm:spPr/>
      <dgm:t>
        <a:bodyPr/>
        <a:lstStyle/>
        <a:p>
          <a:pPr rtl="0"/>
          <a:r>
            <a:rPr lang="pl-PL" dirty="0" smtClean="0"/>
            <a:t>2. ochrona i odbudowa naturalnych ekosystemów i bioróżnorodności środowiskowej</a:t>
          </a:r>
          <a:endParaRPr lang="pl-PL" dirty="0"/>
        </a:p>
      </dgm:t>
    </dgm:pt>
    <dgm:pt modelId="{CC856717-5608-474E-9DE3-1F69FE7A8C5F}" type="parTrans" cxnId="{C9D8C818-6FA5-4FAD-90DA-87A876691BDF}">
      <dgm:prSet/>
      <dgm:spPr/>
      <dgm:t>
        <a:bodyPr/>
        <a:lstStyle/>
        <a:p>
          <a:endParaRPr lang="pl-PL"/>
        </a:p>
      </dgm:t>
    </dgm:pt>
    <dgm:pt modelId="{7C9B548A-21B6-480F-8681-8061422EAB64}" type="sibTrans" cxnId="{C9D8C818-6FA5-4FAD-90DA-87A876691BDF}">
      <dgm:prSet/>
      <dgm:spPr/>
      <dgm:t>
        <a:bodyPr/>
        <a:lstStyle/>
        <a:p>
          <a:endParaRPr lang="pl-PL"/>
        </a:p>
      </dgm:t>
    </dgm:pt>
    <dgm:pt modelId="{8C7BFC0C-AD9D-4EA7-B045-BD328502BCEC}">
      <dgm:prSet/>
      <dgm:spPr/>
      <dgm:t>
        <a:bodyPr/>
        <a:lstStyle/>
        <a:p>
          <a:pPr rtl="0"/>
          <a:r>
            <a:rPr lang="pl-PL" dirty="0" smtClean="0"/>
            <a:t>3. promowanie i rozwijanie kultury i tradycji obszarów rybackich, w tym promowanie zawodu rybaka w lokalnej społeczności</a:t>
          </a:r>
          <a:endParaRPr lang="pl-PL" dirty="0"/>
        </a:p>
      </dgm:t>
    </dgm:pt>
    <dgm:pt modelId="{A0065693-34DB-4C1D-BD75-7B61C3BB67F0}" type="parTrans" cxnId="{B95F041C-B89C-45D8-9A2A-D2F23C1CB1E3}">
      <dgm:prSet/>
      <dgm:spPr/>
      <dgm:t>
        <a:bodyPr/>
        <a:lstStyle/>
        <a:p>
          <a:endParaRPr lang="pl-PL"/>
        </a:p>
      </dgm:t>
    </dgm:pt>
    <dgm:pt modelId="{C79718FA-3709-4E49-BF03-60145F6E3ED8}" type="sibTrans" cxnId="{B95F041C-B89C-45D8-9A2A-D2F23C1CB1E3}">
      <dgm:prSet/>
      <dgm:spPr/>
      <dgm:t>
        <a:bodyPr/>
        <a:lstStyle/>
        <a:p>
          <a:endParaRPr lang="pl-PL"/>
        </a:p>
      </dgm:t>
    </dgm:pt>
    <dgm:pt modelId="{25D178EC-2506-496C-80BD-89C32DE5A58F}">
      <dgm:prSet/>
      <dgm:spPr/>
      <dgm:t>
        <a:bodyPr/>
        <a:lstStyle/>
        <a:p>
          <a:pPr rtl="0"/>
          <a:r>
            <a:rPr lang="pl-PL" dirty="0" smtClean="0"/>
            <a:t>4. podnoszenie poziomu życia na obszarach rybackich </a:t>
          </a:r>
          <a:endParaRPr lang="pl-PL" dirty="0"/>
        </a:p>
      </dgm:t>
    </dgm:pt>
    <dgm:pt modelId="{83207113-ECD5-49AA-A7B8-0C600E5FB01C}" type="parTrans" cxnId="{6BE7C168-7583-4212-988E-2D57B131ECE0}">
      <dgm:prSet/>
      <dgm:spPr/>
      <dgm:t>
        <a:bodyPr/>
        <a:lstStyle/>
        <a:p>
          <a:endParaRPr lang="pl-PL"/>
        </a:p>
      </dgm:t>
    </dgm:pt>
    <dgm:pt modelId="{F2E41F3A-D7B9-452A-AB86-BE1FA19E22B5}" type="sibTrans" cxnId="{6BE7C168-7583-4212-988E-2D57B131ECE0}">
      <dgm:prSet/>
      <dgm:spPr/>
      <dgm:t>
        <a:bodyPr/>
        <a:lstStyle/>
        <a:p>
          <a:endParaRPr lang="pl-PL"/>
        </a:p>
      </dgm:t>
    </dgm:pt>
    <dgm:pt modelId="{E5DD9214-D494-451D-8E57-319B23DC89F1}">
      <dgm:prSet/>
      <dgm:spPr/>
      <dgm:t>
        <a:bodyPr/>
        <a:lstStyle/>
        <a:p>
          <a:pPr rtl="0"/>
          <a:r>
            <a:rPr lang="pl-PL" dirty="0" smtClean="0"/>
            <a:t>5. rozwój błękitnej i cyrkularnej gospodarki - wspieranie lokalnej przedsiębiorczości</a:t>
          </a:r>
          <a:endParaRPr lang="pl-PL" dirty="0"/>
        </a:p>
      </dgm:t>
    </dgm:pt>
    <dgm:pt modelId="{E8B176EE-7047-4E78-912F-7014CA0B60E9}" type="parTrans" cxnId="{0FD17738-01A3-4923-BA3D-4A97D9FFDD82}">
      <dgm:prSet/>
      <dgm:spPr/>
      <dgm:t>
        <a:bodyPr/>
        <a:lstStyle/>
        <a:p>
          <a:endParaRPr lang="pl-PL"/>
        </a:p>
      </dgm:t>
    </dgm:pt>
    <dgm:pt modelId="{67874A97-A2FC-44B8-8127-2E3EAC2940A3}" type="sibTrans" cxnId="{0FD17738-01A3-4923-BA3D-4A97D9FFDD82}">
      <dgm:prSet/>
      <dgm:spPr/>
      <dgm:t>
        <a:bodyPr/>
        <a:lstStyle/>
        <a:p>
          <a:endParaRPr lang="pl-PL"/>
        </a:p>
      </dgm:t>
    </dgm:pt>
    <dgm:pt modelId="{DF05AEA4-8617-4932-94CC-5698069002AF}">
      <dgm:prSet/>
      <dgm:spPr/>
      <dgm:t>
        <a:bodyPr/>
        <a:lstStyle/>
        <a:p>
          <a:pPr rtl="0"/>
          <a:r>
            <a:rPr lang="pl-PL" dirty="0" smtClean="0"/>
            <a:t>6. współpraca międzyterytorialna i międzynarodowa w zakresie wymiany wiedzy i doświadczeń </a:t>
          </a:r>
          <a:endParaRPr lang="pl-PL" dirty="0"/>
        </a:p>
      </dgm:t>
    </dgm:pt>
    <dgm:pt modelId="{7A134F73-EC10-466B-93B3-51567B20417E}" type="parTrans" cxnId="{B814D27B-7663-4802-A7F5-C3931461119E}">
      <dgm:prSet/>
      <dgm:spPr/>
      <dgm:t>
        <a:bodyPr/>
        <a:lstStyle/>
        <a:p>
          <a:endParaRPr lang="pl-PL"/>
        </a:p>
      </dgm:t>
    </dgm:pt>
    <dgm:pt modelId="{83D22420-D059-49BF-AF93-D5A2713BC9D4}" type="sibTrans" cxnId="{B814D27B-7663-4802-A7F5-C3931461119E}">
      <dgm:prSet/>
      <dgm:spPr/>
      <dgm:t>
        <a:bodyPr/>
        <a:lstStyle/>
        <a:p>
          <a:endParaRPr lang="pl-PL"/>
        </a:p>
      </dgm:t>
    </dgm:pt>
    <dgm:pt modelId="{DCCB7928-44A8-4BE2-892F-BBD3593DE70F}" type="pres">
      <dgm:prSet presAssocID="{8A058B30-0A78-4DFC-8581-8FFF851C7940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pl-PL"/>
        </a:p>
      </dgm:t>
    </dgm:pt>
    <dgm:pt modelId="{84433FC5-E6DC-43DC-B074-D2319E0A5B68}" type="pres">
      <dgm:prSet presAssocID="{0C1D4042-A535-4622-A82D-616ACA57C09B}" presName="parentText" presStyleLbl="node1" presStyleIdx="0" presStyleCnt="6" custLinFactNeighborX="-13" custLinFactNeighborY="45714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5C5553EC-A13E-476A-8BCE-BBADE8ABFE08}" type="pres">
      <dgm:prSet presAssocID="{698F62BB-EF8C-46A5-A25D-CFC1F7384BB4}" presName="spacer" presStyleCnt="0"/>
      <dgm:spPr/>
    </dgm:pt>
    <dgm:pt modelId="{4E6DA366-634D-4597-A5A0-88F7D5201F83}" type="pres">
      <dgm:prSet presAssocID="{0821EE2D-5DE5-4406-B34B-DF35D99092A1}" presName="parentText" presStyleLbl="node1" presStyleIdx="1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78C17A09-E711-4565-A605-534642D31990}" type="pres">
      <dgm:prSet presAssocID="{7C9B548A-21B6-480F-8681-8061422EAB64}" presName="spacer" presStyleCnt="0"/>
      <dgm:spPr/>
    </dgm:pt>
    <dgm:pt modelId="{8D331B75-F5A7-4BB4-AA5B-343492F189DF}" type="pres">
      <dgm:prSet presAssocID="{8C7BFC0C-AD9D-4EA7-B045-BD328502BCEC}" presName="parentText" presStyleLbl="node1" presStyleIdx="2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3FB86EF0-23EB-4129-912C-B6B0D054432C}" type="pres">
      <dgm:prSet presAssocID="{C79718FA-3709-4E49-BF03-60145F6E3ED8}" presName="spacer" presStyleCnt="0"/>
      <dgm:spPr/>
    </dgm:pt>
    <dgm:pt modelId="{65DC4DA8-DA5C-45B2-8CCA-F42E960D4E75}" type="pres">
      <dgm:prSet presAssocID="{25D178EC-2506-496C-80BD-89C32DE5A58F}" presName="parentText" presStyleLbl="node1" presStyleIdx="3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8A908BB6-5816-40C2-9D12-ED7828CD1DE6}" type="pres">
      <dgm:prSet presAssocID="{F2E41F3A-D7B9-452A-AB86-BE1FA19E22B5}" presName="spacer" presStyleCnt="0"/>
      <dgm:spPr/>
    </dgm:pt>
    <dgm:pt modelId="{1C70C12B-CAA7-4A77-977E-981B34087B84}" type="pres">
      <dgm:prSet presAssocID="{E5DD9214-D494-451D-8E57-319B23DC89F1}" presName="parentText" presStyleLbl="node1" presStyleIdx="4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CA48A177-206A-43F9-A4CC-C5A70C6EA9F9}" type="pres">
      <dgm:prSet presAssocID="{67874A97-A2FC-44B8-8127-2E3EAC2940A3}" presName="spacer" presStyleCnt="0"/>
      <dgm:spPr/>
    </dgm:pt>
    <dgm:pt modelId="{D3531C22-A89A-4EDD-8091-ACFBD6ADBE87}" type="pres">
      <dgm:prSet presAssocID="{DF05AEA4-8617-4932-94CC-5698069002AF}" presName="parentText" presStyleLbl="node1" presStyleIdx="5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70BBF8D6-75A5-4DAC-841A-2D32953C9BBF}" type="presOf" srcId="{0821EE2D-5DE5-4406-B34B-DF35D99092A1}" destId="{4E6DA366-634D-4597-A5A0-88F7D5201F83}" srcOrd="0" destOrd="0" presId="urn:microsoft.com/office/officeart/2005/8/layout/vList2"/>
    <dgm:cxn modelId="{6BE7C168-7583-4212-988E-2D57B131ECE0}" srcId="{8A058B30-0A78-4DFC-8581-8FFF851C7940}" destId="{25D178EC-2506-496C-80BD-89C32DE5A58F}" srcOrd="3" destOrd="0" parTransId="{83207113-ECD5-49AA-A7B8-0C600E5FB01C}" sibTransId="{F2E41F3A-D7B9-452A-AB86-BE1FA19E22B5}"/>
    <dgm:cxn modelId="{EB8CD900-6CC7-4E19-9277-8BD28E89814D}" type="presOf" srcId="{8C7BFC0C-AD9D-4EA7-B045-BD328502BCEC}" destId="{8D331B75-F5A7-4BB4-AA5B-343492F189DF}" srcOrd="0" destOrd="0" presId="urn:microsoft.com/office/officeart/2005/8/layout/vList2"/>
    <dgm:cxn modelId="{EDEAE0D6-57B2-4C92-B544-2E7AE9DA8B1E}" type="presOf" srcId="{E5DD9214-D494-451D-8E57-319B23DC89F1}" destId="{1C70C12B-CAA7-4A77-977E-981B34087B84}" srcOrd="0" destOrd="0" presId="urn:microsoft.com/office/officeart/2005/8/layout/vList2"/>
    <dgm:cxn modelId="{881FB9E9-7A75-4BFD-97D1-DC99F1B3E5F9}" type="presOf" srcId="{DF05AEA4-8617-4932-94CC-5698069002AF}" destId="{D3531C22-A89A-4EDD-8091-ACFBD6ADBE87}" srcOrd="0" destOrd="0" presId="urn:microsoft.com/office/officeart/2005/8/layout/vList2"/>
    <dgm:cxn modelId="{0FD17738-01A3-4923-BA3D-4A97D9FFDD82}" srcId="{8A058B30-0A78-4DFC-8581-8FFF851C7940}" destId="{E5DD9214-D494-451D-8E57-319B23DC89F1}" srcOrd="4" destOrd="0" parTransId="{E8B176EE-7047-4E78-912F-7014CA0B60E9}" sibTransId="{67874A97-A2FC-44B8-8127-2E3EAC2940A3}"/>
    <dgm:cxn modelId="{17D8B5E2-6219-46F4-AE60-0F73B7DB3971}" type="presOf" srcId="{8A058B30-0A78-4DFC-8581-8FFF851C7940}" destId="{DCCB7928-44A8-4BE2-892F-BBD3593DE70F}" srcOrd="0" destOrd="0" presId="urn:microsoft.com/office/officeart/2005/8/layout/vList2"/>
    <dgm:cxn modelId="{B814D27B-7663-4802-A7F5-C3931461119E}" srcId="{8A058B30-0A78-4DFC-8581-8FFF851C7940}" destId="{DF05AEA4-8617-4932-94CC-5698069002AF}" srcOrd="5" destOrd="0" parTransId="{7A134F73-EC10-466B-93B3-51567B20417E}" sibTransId="{83D22420-D059-49BF-AF93-D5A2713BC9D4}"/>
    <dgm:cxn modelId="{74AAEEC8-EFEB-4109-BD02-C652783B10C5}" type="presOf" srcId="{0C1D4042-A535-4622-A82D-616ACA57C09B}" destId="{84433FC5-E6DC-43DC-B074-D2319E0A5B68}" srcOrd="0" destOrd="0" presId="urn:microsoft.com/office/officeart/2005/8/layout/vList2"/>
    <dgm:cxn modelId="{125C9395-674C-4D9D-982C-E63AA86010A1}" srcId="{8A058B30-0A78-4DFC-8581-8FFF851C7940}" destId="{0C1D4042-A535-4622-A82D-616ACA57C09B}" srcOrd="0" destOrd="0" parTransId="{979CE307-ECB3-4CE7-9DA4-D85FFCA83865}" sibTransId="{698F62BB-EF8C-46A5-A25D-CFC1F7384BB4}"/>
    <dgm:cxn modelId="{B95F041C-B89C-45D8-9A2A-D2F23C1CB1E3}" srcId="{8A058B30-0A78-4DFC-8581-8FFF851C7940}" destId="{8C7BFC0C-AD9D-4EA7-B045-BD328502BCEC}" srcOrd="2" destOrd="0" parTransId="{A0065693-34DB-4C1D-BD75-7B61C3BB67F0}" sibTransId="{C79718FA-3709-4E49-BF03-60145F6E3ED8}"/>
    <dgm:cxn modelId="{C9D8C818-6FA5-4FAD-90DA-87A876691BDF}" srcId="{8A058B30-0A78-4DFC-8581-8FFF851C7940}" destId="{0821EE2D-5DE5-4406-B34B-DF35D99092A1}" srcOrd="1" destOrd="0" parTransId="{CC856717-5608-474E-9DE3-1F69FE7A8C5F}" sibTransId="{7C9B548A-21B6-480F-8681-8061422EAB64}"/>
    <dgm:cxn modelId="{D9B5006C-FABE-48EC-9FC1-DB456256272E}" type="presOf" srcId="{25D178EC-2506-496C-80BD-89C32DE5A58F}" destId="{65DC4DA8-DA5C-45B2-8CCA-F42E960D4E75}" srcOrd="0" destOrd="0" presId="urn:microsoft.com/office/officeart/2005/8/layout/vList2"/>
    <dgm:cxn modelId="{C63F1E52-8605-43FB-A002-C7EE02A5B57C}" type="presParOf" srcId="{DCCB7928-44A8-4BE2-892F-BBD3593DE70F}" destId="{84433FC5-E6DC-43DC-B074-D2319E0A5B68}" srcOrd="0" destOrd="0" presId="urn:microsoft.com/office/officeart/2005/8/layout/vList2"/>
    <dgm:cxn modelId="{A2574941-973F-4781-99D4-67E3ACE8F845}" type="presParOf" srcId="{DCCB7928-44A8-4BE2-892F-BBD3593DE70F}" destId="{5C5553EC-A13E-476A-8BCE-BBADE8ABFE08}" srcOrd="1" destOrd="0" presId="urn:microsoft.com/office/officeart/2005/8/layout/vList2"/>
    <dgm:cxn modelId="{9EF1D9FF-BB35-4AA1-8E3D-0128C57A558D}" type="presParOf" srcId="{DCCB7928-44A8-4BE2-892F-BBD3593DE70F}" destId="{4E6DA366-634D-4597-A5A0-88F7D5201F83}" srcOrd="2" destOrd="0" presId="urn:microsoft.com/office/officeart/2005/8/layout/vList2"/>
    <dgm:cxn modelId="{81953BF4-8669-4E5D-B762-6A4C33848490}" type="presParOf" srcId="{DCCB7928-44A8-4BE2-892F-BBD3593DE70F}" destId="{78C17A09-E711-4565-A605-534642D31990}" srcOrd="3" destOrd="0" presId="urn:microsoft.com/office/officeart/2005/8/layout/vList2"/>
    <dgm:cxn modelId="{C4F1E8A0-97FD-400B-8BAF-1923F47A2BAF}" type="presParOf" srcId="{DCCB7928-44A8-4BE2-892F-BBD3593DE70F}" destId="{8D331B75-F5A7-4BB4-AA5B-343492F189DF}" srcOrd="4" destOrd="0" presId="urn:microsoft.com/office/officeart/2005/8/layout/vList2"/>
    <dgm:cxn modelId="{5EFC524F-086B-4E40-8A0B-E89E4E565863}" type="presParOf" srcId="{DCCB7928-44A8-4BE2-892F-BBD3593DE70F}" destId="{3FB86EF0-23EB-4129-912C-B6B0D054432C}" srcOrd="5" destOrd="0" presId="urn:microsoft.com/office/officeart/2005/8/layout/vList2"/>
    <dgm:cxn modelId="{0A5CBECE-873B-4AA5-911F-EC56D778F099}" type="presParOf" srcId="{DCCB7928-44A8-4BE2-892F-BBD3593DE70F}" destId="{65DC4DA8-DA5C-45B2-8CCA-F42E960D4E75}" srcOrd="6" destOrd="0" presId="urn:microsoft.com/office/officeart/2005/8/layout/vList2"/>
    <dgm:cxn modelId="{F4D1F3D5-3392-448A-9AF9-88ACA05471A4}" type="presParOf" srcId="{DCCB7928-44A8-4BE2-892F-BBD3593DE70F}" destId="{8A908BB6-5816-40C2-9D12-ED7828CD1DE6}" srcOrd="7" destOrd="0" presId="urn:microsoft.com/office/officeart/2005/8/layout/vList2"/>
    <dgm:cxn modelId="{D83FDFF8-B7C0-4EC8-8F82-F50C0DBEB456}" type="presParOf" srcId="{DCCB7928-44A8-4BE2-892F-BBD3593DE70F}" destId="{1C70C12B-CAA7-4A77-977E-981B34087B84}" srcOrd="8" destOrd="0" presId="urn:microsoft.com/office/officeart/2005/8/layout/vList2"/>
    <dgm:cxn modelId="{89473DCC-31AB-44A2-B8BC-DB6412F52E63}" type="presParOf" srcId="{DCCB7928-44A8-4BE2-892F-BBD3593DE70F}" destId="{CA48A177-206A-43F9-A4CC-C5A70C6EA9F9}" srcOrd="9" destOrd="0" presId="urn:microsoft.com/office/officeart/2005/8/layout/vList2"/>
    <dgm:cxn modelId="{7BC35241-1B03-4DD9-BDA4-EE8D53DBB00C}" type="presParOf" srcId="{DCCB7928-44A8-4BE2-892F-BBD3593DE70F}" destId="{D3531C22-A89A-4EDD-8091-ACFBD6ADBE87}" srcOrd="1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ABEFDB9C-C4ED-4575-86D6-EF58316B6C20}" type="doc">
      <dgm:prSet loTypeId="urn:microsoft.com/office/officeart/2005/8/layout/matrix3" loCatId="matrix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FD7A26FE-84CA-490F-921D-9A2B89502AC6}">
      <dgm:prSet/>
      <dgm:spPr/>
      <dgm:t>
        <a:bodyPr/>
        <a:lstStyle/>
        <a:p>
          <a:pPr rtl="0"/>
          <a:r>
            <a:rPr lang="pl-PL" dirty="0" smtClean="0"/>
            <a:t>3 lata </a:t>
          </a:r>
          <a:r>
            <a:rPr lang="pl-PL" dirty="0" smtClean="0"/>
            <a:t>trwałości  </a:t>
          </a:r>
          <a:r>
            <a:rPr lang="pl-PL" dirty="0" smtClean="0"/>
            <a:t>operacji…  </a:t>
          </a:r>
          <a:endParaRPr lang="pl-PL" dirty="0"/>
        </a:p>
      </dgm:t>
    </dgm:pt>
    <dgm:pt modelId="{011FEF24-40C2-43F9-9CB7-2989B0D65070}" type="parTrans" cxnId="{85F38812-3695-457A-A5D1-FECD13B94F48}">
      <dgm:prSet/>
      <dgm:spPr/>
      <dgm:t>
        <a:bodyPr/>
        <a:lstStyle/>
        <a:p>
          <a:endParaRPr lang="pl-PL"/>
        </a:p>
      </dgm:t>
    </dgm:pt>
    <dgm:pt modelId="{445B4F76-7273-45B1-8983-12DE446BABC4}" type="sibTrans" cxnId="{85F38812-3695-457A-A5D1-FECD13B94F48}">
      <dgm:prSet/>
      <dgm:spPr/>
      <dgm:t>
        <a:bodyPr/>
        <a:lstStyle/>
        <a:p>
          <a:endParaRPr lang="pl-PL"/>
        </a:p>
      </dgm:t>
    </dgm:pt>
    <dgm:pt modelId="{25DCA31D-18F1-466E-985B-8C0AB33771A2}">
      <dgm:prSet/>
      <dgm:spPr/>
      <dgm:t>
        <a:bodyPr/>
        <a:lstStyle/>
        <a:p>
          <a:pPr rtl="0"/>
          <a:r>
            <a:rPr lang="pl-PL" dirty="0" smtClean="0"/>
            <a:t>280 </a:t>
          </a:r>
          <a:r>
            <a:rPr lang="pl-PL" dirty="0" smtClean="0"/>
            <a:t>miejsc pracy…</a:t>
          </a:r>
          <a:endParaRPr lang="pl-PL" dirty="0"/>
        </a:p>
      </dgm:t>
    </dgm:pt>
    <dgm:pt modelId="{54B19EEE-B97F-4262-962C-9CFA1509D3AA}" type="parTrans" cxnId="{2839A5AC-13BF-430A-8A4A-92D6DF9F9181}">
      <dgm:prSet/>
      <dgm:spPr/>
      <dgm:t>
        <a:bodyPr/>
        <a:lstStyle/>
        <a:p>
          <a:endParaRPr lang="pl-PL"/>
        </a:p>
      </dgm:t>
    </dgm:pt>
    <dgm:pt modelId="{9B951365-6B2C-48C1-8726-1C491E1942EE}" type="sibTrans" cxnId="{2839A5AC-13BF-430A-8A4A-92D6DF9F9181}">
      <dgm:prSet/>
      <dgm:spPr/>
      <dgm:t>
        <a:bodyPr/>
        <a:lstStyle/>
        <a:p>
          <a:endParaRPr lang="pl-PL"/>
        </a:p>
      </dgm:t>
    </dgm:pt>
    <dgm:pt modelId="{D74BD3A5-142B-4F2F-9932-20E7E847281C}">
      <dgm:prSet/>
      <dgm:spPr/>
      <dgm:t>
        <a:bodyPr/>
        <a:lstStyle/>
        <a:p>
          <a:pPr rtl="0"/>
          <a:r>
            <a:rPr lang="pl-PL" dirty="0" smtClean="0"/>
            <a:t>minimum 4 operacje środowiskowe … </a:t>
          </a:r>
          <a:endParaRPr lang="pl-PL" dirty="0"/>
        </a:p>
      </dgm:t>
    </dgm:pt>
    <dgm:pt modelId="{81A7B60E-68D4-44D1-BF86-50F73F1413AE}" type="parTrans" cxnId="{5CD3B977-42A2-4674-B144-2DEF49D7D159}">
      <dgm:prSet/>
      <dgm:spPr/>
      <dgm:t>
        <a:bodyPr/>
        <a:lstStyle/>
        <a:p>
          <a:endParaRPr lang="pl-PL"/>
        </a:p>
      </dgm:t>
    </dgm:pt>
    <dgm:pt modelId="{A64C755B-57D0-4E09-BE70-2B63EEA0A370}" type="sibTrans" cxnId="{5CD3B977-42A2-4674-B144-2DEF49D7D159}">
      <dgm:prSet/>
      <dgm:spPr/>
      <dgm:t>
        <a:bodyPr/>
        <a:lstStyle/>
        <a:p>
          <a:endParaRPr lang="pl-PL"/>
        </a:p>
      </dgm:t>
    </dgm:pt>
    <dgm:pt modelId="{95031034-FA03-445C-8ED1-38EDD337A951}">
      <dgm:prSet/>
      <dgm:spPr>
        <a:solidFill>
          <a:schemeClr val="accent1">
            <a:hueOff val="0"/>
            <a:satOff val="0"/>
            <a:lumOff val="0"/>
          </a:schemeClr>
        </a:solidFill>
      </dgm:spPr>
      <dgm:t>
        <a:bodyPr/>
        <a:lstStyle/>
        <a:p>
          <a:pPr rtl="0"/>
          <a:r>
            <a:rPr lang="pl-PL" dirty="0" smtClean="0"/>
            <a:t>45 operacji w ramach współpracy …  </a:t>
          </a:r>
          <a:endParaRPr lang="pl-PL" dirty="0"/>
        </a:p>
      </dgm:t>
    </dgm:pt>
    <dgm:pt modelId="{00AB5DE6-57F7-49B1-998E-4AEEFF8A8F32}" type="parTrans" cxnId="{78041A52-4922-4CDA-9F34-1789C11D40ED}">
      <dgm:prSet/>
      <dgm:spPr/>
      <dgm:t>
        <a:bodyPr/>
        <a:lstStyle/>
        <a:p>
          <a:endParaRPr lang="pl-PL"/>
        </a:p>
      </dgm:t>
    </dgm:pt>
    <dgm:pt modelId="{81C40072-2144-4A4F-AD9A-51E363118CBE}" type="sibTrans" cxnId="{78041A52-4922-4CDA-9F34-1789C11D40ED}">
      <dgm:prSet/>
      <dgm:spPr/>
      <dgm:t>
        <a:bodyPr/>
        <a:lstStyle/>
        <a:p>
          <a:endParaRPr lang="pl-PL"/>
        </a:p>
      </dgm:t>
    </dgm:pt>
    <dgm:pt modelId="{16D06D33-32F1-4758-9CA6-E3BEADB3428D}" type="pres">
      <dgm:prSet presAssocID="{ABEFDB9C-C4ED-4575-86D6-EF58316B6C20}" presName="matrix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pl-PL"/>
        </a:p>
      </dgm:t>
    </dgm:pt>
    <dgm:pt modelId="{8500B163-C026-4B94-AF2F-71DA3582DACC}" type="pres">
      <dgm:prSet presAssocID="{ABEFDB9C-C4ED-4575-86D6-EF58316B6C20}" presName="diamond" presStyleLbl="bgShp" presStyleIdx="0" presStyleCnt="1" custScaleX="141173"/>
      <dgm:spPr/>
    </dgm:pt>
    <dgm:pt modelId="{32BAF6D3-EA4B-4FFF-860D-0B3142588D6A}" type="pres">
      <dgm:prSet presAssocID="{ABEFDB9C-C4ED-4575-86D6-EF58316B6C20}" presName="quad1" presStyleLbl="node1" presStyleIdx="0" presStyleCnt="4" custScaleY="108585" custLinFactNeighborX="1282" custLinFactNeighborY="-347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75E0FACA-823B-4DF8-9DAC-602C9BB40D34}" type="pres">
      <dgm:prSet presAssocID="{ABEFDB9C-C4ED-4575-86D6-EF58316B6C20}" presName="quad2" presStyleLbl="node1" presStyleIdx="1" presStyleCnt="4" custScaleY="108585" custLinFactNeighborX="-1983" custLinFactNeighborY="-347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6CD272CC-4E26-4D9D-A547-7F77564DE80A}" type="pres">
      <dgm:prSet presAssocID="{ABEFDB9C-C4ED-4575-86D6-EF58316B6C20}" presName="quad3" presStyleLbl="node1" presStyleIdx="2" presStyleCnt="4" custScaleY="10858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EFCB3735-21DB-40AD-A774-EC6B84ADE016}" type="pres">
      <dgm:prSet presAssocID="{ABEFDB9C-C4ED-4575-86D6-EF58316B6C20}" presName="quad4" presStyleLbl="node1" presStyleIdx="3" presStyleCnt="4" custScaleY="10858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AA744347-21F6-4C7F-83DB-C217814039F8}" type="presOf" srcId="{FD7A26FE-84CA-490F-921D-9A2B89502AC6}" destId="{32BAF6D3-EA4B-4FFF-860D-0B3142588D6A}" srcOrd="0" destOrd="0" presId="urn:microsoft.com/office/officeart/2005/8/layout/matrix3"/>
    <dgm:cxn modelId="{90F9B441-F0FA-42DF-B3DC-F2E1D2B4013F}" type="presOf" srcId="{25DCA31D-18F1-466E-985B-8C0AB33771A2}" destId="{75E0FACA-823B-4DF8-9DAC-602C9BB40D34}" srcOrd="0" destOrd="0" presId="urn:microsoft.com/office/officeart/2005/8/layout/matrix3"/>
    <dgm:cxn modelId="{2839A5AC-13BF-430A-8A4A-92D6DF9F9181}" srcId="{ABEFDB9C-C4ED-4575-86D6-EF58316B6C20}" destId="{25DCA31D-18F1-466E-985B-8C0AB33771A2}" srcOrd="1" destOrd="0" parTransId="{54B19EEE-B97F-4262-962C-9CFA1509D3AA}" sibTransId="{9B951365-6B2C-48C1-8726-1C491E1942EE}"/>
    <dgm:cxn modelId="{3D9B421D-DE06-48BC-BE7B-107ABE1174AD}" type="presOf" srcId="{D74BD3A5-142B-4F2F-9932-20E7E847281C}" destId="{6CD272CC-4E26-4D9D-A547-7F77564DE80A}" srcOrd="0" destOrd="0" presId="urn:microsoft.com/office/officeart/2005/8/layout/matrix3"/>
    <dgm:cxn modelId="{85F38812-3695-457A-A5D1-FECD13B94F48}" srcId="{ABEFDB9C-C4ED-4575-86D6-EF58316B6C20}" destId="{FD7A26FE-84CA-490F-921D-9A2B89502AC6}" srcOrd="0" destOrd="0" parTransId="{011FEF24-40C2-43F9-9CB7-2989B0D65070}" sibTransId="{445B4F76-7273-45B1-8983-12DE446BABC4}"/>
    <dgm:cxn modelId="{5CD3B977-42A2-4674-B144-2DEF49D7D159}" srcId="{ABEFDB9C-C4ED-4575-86D6-EF58316B6C20}" destId="{D74BD3A5-142B-4F2F-9932-20E7E847281C}" srcOrd="2" destOrd="0" parTransId="{81A7B60E-68D4-44D1-BF86-50F73F1413AE}" sibTransId="{A64C755B-57D0-4E09-BE70-2B63EEA0A370}"/>
    <dgm:cxn modelId="{78041A52-4922-4CDA-9F34-1789C11D40ED}" srcId="{ABEFDB9C-C4ED-4575-86D6-EF58316B6C20}" destId="{95031034-FA03-445C-8ED1-38EDD337A951}" srcOrd="3" destOrd="0" parTransId="{00AB5DE6-57F7-49B1-998E-4AEEFF8A8F32}" sibTransId="{81C40072-2144-4A4F-AD9A-51E363118CBE}"/>
    <dgm:cxn modelId="{717940F7-0E2C-4ADB-B349-EF721F479D5E}" type="presOf" srcId="{ABEFDB9C-C4ED-4575-86D6-EF58316B6C20}" destId="{16D06D33-32F1-4758-9CA6-E3BEADB3428D}" srcOrd="0" destOrd="0" presId="urn:microsoft.com/office/officeart/2005/8/layout/matrix3"/>
    <dgm:cxn modelId="{E38A67B2-E8CE-43F1-B89F-59848D6C1D98}" type="presOf" srcId="{95031034-FA03-445C-8ED1-38EDD337A951}" destId="{EFCB3735-21DB-40AD-A774-EC6B84ADE016}" srcOrd="0" destOrd="0" presId="urn:microsoft.com/office/officeart/2005/8/layout/matrix3"/>
    <dgm:cxn modelId="{7904C6EF-39B6-4CD4-AE6E-E56902133723}" type="presParOf" srcId="{16D06D33-32F1-4758-9CA6-E3BEADB3428D}" destId="{8500B163-C026-4B94-AF2F-71DA3582DACC}" srcOrd="0" destOrd="0" presId="urn:microsoft.com/office/officeart/2005/8/layout/matrix3"/>
    <dgm:cxn modelId="{BEA53BD3-F810-46B1-A03C-7EDDD8ECEFB4}" type="presParOf" srcId="{16D06D33-32F1-4758-9CA6-E3BEADB3428D}" destId="{32BAF6D3-EA4B-4FFF-860D-0B3142588D6A}" srcOrd="1" destOrd="0" presId="urn:microsoft.com/office/officeart/2005/8/layout/matrix3"/>
    <dgm:cxn modelId="{4D295DF2-DC4E-415D-B6EA-177ED299B872}" type="presParOf" srcId="{16D06D33-32F1-4758-9CA6-E3BEADB3428D}" destId="{75E0FACA-823B-4DF8-9DAC-602C9BB40D34}" srcOrd="2" destOrd="0" presId="urn:microsoft.com/office/officeart/2005/8/layout/matrix3"/>
    <dgm:cxn modelId="{56E90B50-4D3C-4264-9EA7-05A946DF6CD6}" type="presParOf" srcId="{16D06D33-32F1-4758-9CA6-E3BEADB3428D}" destId="{6CD272CC-4E26-4D9D-A547-7F77564DE80A}" srcOrd="3" destOrd="0" presId="urn:microsoft.com/office/officeart/2005/8/layout/matrix3"/>
    <dgm:cxn modelId="{187A28BD-487D-4C76-B04E-F32378963244}" type="presParOf" srcId="{16D06D33-32F1-4758-9CA6-E3BEADB3428D}" destId="{EFCB3735-21DB-40AD-A774-EC6B84ADE016}" srcOrd="4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E1D6537D-24F9-4E1E-8AA9-8E75388ED3A4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36BABC3E-E828-4F79-B79D-32F9C614E971}">
      <dgm:prSet/>
      <dgm:spPr/>
      <dgm:t>
        <a:bodyPr/>
        <a:lstStyle/>
        <a:p>
          <a:pPr rtl="0"/>
          <a:r>
            <a:rPr lang="pl-PL" dirty="0" smtClean="0"/>
            <a:t>beneficjenci / grantobiorcy</a:t>
          </a:r>
          <a:endParaRPr lang="pl-PL" dirty="0"/>
        </a:p>
      </dgm:t>
    </dgm:pt>
    <dgm:pt modelId="{877B4E8F-6973-4ABA-8393-6EA0A81167C6}" type="parTrans" cxnId="{35D740AF-1EF5-490E-9F86-DE3C61507B3B}">
      <dgm:prSet/>
      <dgm:spPr/>
      <dgm:t>
        <a:bodyPr/>
        <a:lstStyle/>
        <a:p>
          <a:endParaRPr lang="pl-PL"/>
        </a:p>
      </dgm:t>
    </dgm:pt>
    <dgm:pt modelId="{7C66B8DE-45CA-4775-A43D-B6C070A3FEB6}" type="sibTrans" cxnId="{35D740AF-1EF5-490E-9F86-DE3C61507B3B}">
      <dgm:prSet/>
      <dgm:spPr/>
      <dgm:t>
        <a:bodyPr/>
        <a:lstStyle/>
        <a:p>
          <a:endParaRPr lang="pl-PL"/>
        </a:p>
      </dgm:t>
    </dgm:pt>
    <dgm:pt modelId="{0A89BF02-CFF9-40AD-BDD1-B96A747B87A9}">
      <dgm:prSet custT="1"/>
      <dgm:spPr/>
      <dgm:t>
        <a:bodyPr/>
        <a:lstStyle/>
        <a:p>
          <a:pPr rtl="0"/>
          <a:r>
            <a:rPr lang="pl-PL" sz="2000" dirty="0" smtClean="0"/>
            <a:t>szkoła wyższa lub ponadpodstawowa kształcąca lub prowadząca badania naukowe w zakresie szeroko rozumianego rybactwa lub ochrony i rozwoju wód lub ich żywych zasobów</a:t>
          </a:r>
          <a:endParaRPr lang="pl-PL" sz="2000" dirty="0"/>
        </a:p>
      </dgm:t>
    </dgm:pt>
    <dgm:pt modelId="{CA16634A-C470-48B9-8EE6-32FA417BC8E7}" type="parTrans" cxnId="{02A6ADEE-0393-443E-A55C-CD2ECE38BAB2}">
      <dgm:prSet/>
      <dgm:spPr/>
      <dgm:t>
        <a:bodyPr/>
        <a:lstStyle/>
        <a:p>
          <a:endParaRPr lang="pl-PL"/>
        </a:p>
      </dgm:t>
    </dgm:pt>
    <dgm:pt modelId="{9379C4B1-25BD-401F-9B23-18F43D38DCDE}" type="sibTrans" cxnId="{02A6ADEE-0393-443E-A55C-CD2ECE38BAB2}">
      <dgm:prSet/>
      <dgm:spPr/>
      <dgm:t>
        <a:bodyPr/>
        <a:lstStyle/>
        <a:p>
          <a:endParaRPr lang="pl-PL"/>
        </a:p>
      </dgm:t>
    </dgm:pt>
    <dgm:pt modelId="{2FCDBE51-D78E-4BCC-AD1C-252A11FEA34F}">
      <dgm:prSet custT="1"/>
      <dgm:spPr/>
      <dgm:t>
        <a:bodyPr/>
        <a:lstStyle/>
        <a:p>
          <a:pPr rtl="0"/>
          <a:r>
            <a:rPr lang="pl-PL" sz="2000" dirty="0" smtClean="0"/>
            <a:t>instytut badawczy lub naukowy prowadzący badania naukowe w zakresie szeroko rozumianego rybactwa lub ochrony i rozwoju wód i ich żywych zasobów</a:t>
          </a:r>
          <a:endParaRPr lang="pl-PL" sz="2000" dirty="0"/>
        </a:p>
      </dgm:t>
    </dgm:pt>
    <dgm:pt modelId="{CDFF844D-B63B-4EC1-8A48-B8281CED574A}" type="parTrans" cxnId="{CF8CC745-D601-43AC-A265-1A7EAB2ED7F3}">
      <dgm:prSet/>
      <dgm:spPr/>
      <dgm:t>
        <a:bodyPr/>
        <a:lstStyle/>
        <a:p>
          <a:endParaRPr lang="pl-PL"/>
        </a:p>
      </dgm:t>
    </dgm:pt>
    <dgm:pt modelId="{C3A690A3-AB61-4494-A02F-7099EEA464B5}" type="sibTrans" cxnId="{CF8CC745-D601-43AC-A265-1A7EAB2ED7F3}">
      <dgm:prSet/>
      <dgm:spPr/>
      <dgm:t>
        <a:bodyPr/>
        <a:lstStyle/>
        <a:p>
          <a:endParaRPr lang="pl-PL"/>
        </a:p>
      </dgm:t>
    </dgm:pt>
    <dgm:pt modelId="{CDFB60C4-BEE5-4A3C-B515-F1AB42E627AA}">
      <dgm:prSet custT="1"/>
      <dgm:spPr/>
      <dgm:t>
        <a:bodyPr/>
        <a:lstStyle/>
        <a:p>
          <a:pPr rtl="0"/>
          <a:r>
            <a:rPr lang="pl-PL" sz="2000" dirty="0" smtClean="0"/>
            <a:t>osoba fizyczna lub prawna /w tym lokalni przedsiębiorcy/</a:t>
          </a:r>
          <a:endParaRPr lang="pl-PL" sz="2000" dirty="0"/>
        </a:p>
      </dgm:t>
    </dgm:pt>
    <dgm:pt modelId="{82A97000-FBB9-4DD9-8F78-EB2C3D1BAA17}" type="parTrans" cxnId="{EA8A98F9-AF42-4774-BB0C-F08658117FAC}">
      <dgm:prSet/>
      <dgm:spPr/>
      <dgm:t>
        <a:bodyPr/>
        <a:lstStyle/>
        <a:p>
          <a:endParaRPr lang="pl-PL"/>
        </a:p>
      </dgm:t>
    </dgm:pt>
    <dgm:pt modelId="{D3AAB2CC-15E3-49BC-8739-A7AE8F55CF2E}" type="sibTrans" cxnId="{EA8A98F9-AF42-4774-BB0C-F08658117FAC}">
      <dgm:prSet/>
      <dgm:spPr/>
      <dgm:t>
        <a:bodyPr/>
        <a:lstStyle/>
        <a:p>
          <a:endParaRPr lang="pl-PL"/>
        </a:p>
      </dgm:t>
    </dgm:pt>
    <dgm:pt modelId="{0C3E15C0-D984-4F38-B243-1D243DCB0E89}">
      <dgm:prSet custT="1"/>
      <dgm:spPr/>
      <dgm:t>
        <a:bodyPr/>
        <a:lstStyle/>
        <a:p>
          <a:pPr rtl="0"/>
          <a:r>
            <a:rPr lang="pl-PL" sz="2000" dirty="0" smtClean="0"/>
            <a:t>jednostka samorządu terytorialnego lub jednostka organizacyjna jej podległa</a:t>
          </a:r>
          <a:endParaRPr lang="pl-PL" sz="2000" dirty="0"/>
        </a:p>
      </dgm:t>
    </dgm:pt>
    <dgm:pt modelId="{8B23F776-E556-4EB9-8DC1-BB0F5F54719E}" type="parTrans" cxnId="{DC02CA70-07A6-4774-87F9-03F93AA55F6B}">
      <dgm:prSet/>
      <dgm:spPr/>
      <dgm:t>
        <a:bodyPr/>
        <a:lstStyle/>
        <a:p>
          <a:endParaRPr lang="pl-PL"/>
        </a:p>
      </dgm:t>
    </dgm:pt>
    <dgm:pt modelId="{206F7438-DDEF-4781-A630-8359122EE34D}" type="sibTrans" cxnId="{DC02CA70-07A6-4774-87F9-03F93AA55F6B}">
      <dgm:prSet/>
      <dgm:spPr/>
      <dgm:t>
        <a:bodyPr/>
        <a:lstStyle/>
        <a:p>
          <a:endParaRPr lang="pl-PL"/>
        </a:p>
      </dgm:t>
    </dgm:pt>
    <dgm:pt modelId="{8909D525-48CE-48F4-9A73-E161F039FF72}">
      <dgm:prSet custT="1"/>
      <dgm:spPr/>
      <dgm:t>
        <a:bodyPr/>
        <a:lstStyle/>
        <a:p>
          <a:pPr rtl="0"/>
          <a:r>
            <a:rPr lang="pl-PL" sz="2000" dirty="0" smtClean="0"/>
            <a:t>stowarzyszenie, fundacja, organizacja pożytku publicznego, inna organizacja pozarządowa lub społeczna, realizująca zadania statutowe w zakresie szeroko rozumianego rybactwa lub ochrony i rozwoju wód lub ich żywych zasobów</a:t>
          </a:r>
          <a:endParaRPr lang="pl-PL" sz="2000" dirty="0"/>
        </a:p>
      </dgm:t>
    </dgm:pt>
    <dgm:pt modelId="{652EDFDA-718C-4939-B810-80E6D8A8D9E4}" type="parTrans" cxnId="{BF832A05-E5AE-43C1-92B0-713E147B6EA3}">
      <dgm:prSet/>
      <dgm:spPr/>
      <dgm:t>
        <a:bodyPr/>
        <a:lstStyle/>
        <a:p>
          <a:endParaRPr lang="pl-PL"/>
        </a:p>
      </dgm:t>
    </dgm:pt>
    <dgm:pt modelId="{26A4CE46-0243-433C-92CC-87B5077932E5}" type="sibTrans" cxnId="{BF832A05-E5AE-43C1-92B0-713E147B6EA3}">
      <dgm:prSet/>
      <dgm:spPr/>
      <dgm:t>
        <a:bodyPr/>
        <a:lstStyle/>
        <a:p>
          <a:endParaRPr lang="pl-PL"/>
        </a:p>
      </dgm:t>
    </dgm:pt>
    <dgm:pt modelId="{6578F384-0588-4227-AEE6-7F9BE04DCFE9}">
      <dgm:prSet custT="1"/>
      <dgm:spPr/>
      <dgm:t>
        <a:bodyPr/>
        <a:lstStyle/>
        <a:p>
          <a:pPr rtl="0"/>
          <a:r>
            <a:rPr lang="pl-PL" sz="2000" dirty="0" smtClean="0"/>
            <a:t>podmiot prowadzący działalność gospodarczą w zakresie: rybołówstwa komercyjnego, chowu lub hodowli organizmów wodnych, przetwórstwa produktów rybołówstwa i akwakultury lub obrotu produktami rybołówstwa i akwakultury</a:t>
          </a:r>
          <a:endParaRPr lang="pl-PL" sz="2000" dirty="0"/>
        </a:p>
      </dgm:t>
    </dgm:pt>
    <dgm:pt modelId="{C52B9631-849D-48E3-800D-5730678EBAED}" type="parTrans" cxnId="{3FFE9E2B-B572-4D11-AA34-5BA3A8C98962}">
      <dgm:prSet/>
      <dgm:spPr/>
      <dgm:t>
        <a:bodyPr/>
        <a:lstStyle/>
        <a:p>
          <a:endParaRPr lang="pl-PL"/>
        </a:p>
      </dgm:t>
    </dgm:pt>
    <dgm:pt modelId="{1ACEBB32-718E-462E-AC35-BDBE441AEE0D}" type="sibTrans" cxnId="{3FFE9E2B-B572-4D11-AA34-5BA3A8C98962}">
      <dgm:prSet/>
      <dgm:spPr/>
      <dgm:t>
        <a:bodyPr/>
        <a:lstStyle/>
        <a:p>
          <a:endParaRPr lang="pl-PL"/>
        </a:p>
      </dgm:t>
    </dgm:pt>
    <dgm:pt modelId="{D592F7A6-F005-4740-A4EF-9EFC12E6C2A0}" type="pres">
      <dgm:prSet presAssocID="{E1D6537D-24F9-4E1E-8AA9-8E75388ED3A4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pl-PL"/>
        </a:p>
      </dgm:t>
    </dgm:pt>
    <dgm:pt modelId="{C6EEDA18-F2D7-41A4-ADA5-03EEF188E53E}" type="pres">
      <dgm:prSet presAssocID="{36BABC3E-E828-4F79-B79D-32F9C614E971}" presName="linNode" presStyleCnt="0"/>
      <dgm:spPr/>
    </dgm:pt>
    <dgm:pt modelId="{5433EC21-39B4-4D18-BDB4-CF5BC3976DC7}" type="pres">
      <dgm:prSet presAssocID="{36BABC3E-E828-4F79-B79D-32F9C614E971}" presName="parentText" presStyleLbl="node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C182FCDF-BCE4-4A36-91BC-C7715E1A6AD1}" type="pres">
      <dgm:prSet presAssocID="{36BABC3E-E828-4F79-B79D-32F9C614E971}" presName="descendantText" presStyleLbl="alignAccFollowNode1" presStyleIdx="0" presStyleCnt="1" custScaleX="211671" custScaleY="123064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2022D97D-8911-4909-B984-AE688A39939E}" type="presOf" srcId="{CDFB60C4-BEE5-4A3C-B515-F1AB42E627AA}" destId="{C182FCDF-BCE4-4A36-91BC-C7715E1A6AD1}" srcOrd="0" destOrd="0" presId="urn:microsoft.com/office/officeart/2005/8/layout/vList5"/>
    <dgm:cxn modelId="{EA8A98F9-AF42-4774-BB0C-F08658117FAC}" srcId="{36BABC3E-E828-4F79-B79D-32F9C614E971}" destId="{CDFB60C4-BEE5-4A3C-B515-F1AB42E627AA}" srcOrd="0" destOrd="0" parTransId="{82A97000-FBB9-4DD9-8F78-EB2C3D1BAA17}" sibTransId="{D3AAB2CC-15E3-49BC-8739-A7AE8F55CF2E}"/>
    <dgm:cxn modelId="{35D740AF-1EF5-490E-9F86-DE3C61507B3B}" srcId="{E1D6537D-24F9-4E1E-8AA9-8E75388ED3A4}" destId="{36BABC3E-E828-4F79-B79D-32F9C614E971}" srcOrd="0" destOrd="0" parTransId="{877B4E8F-6973-4ABA-8393-6EA0A81167C6}" sibTransId="{7C66B8DE-45CA-4775-A43D-B6C070A3FEB6}"/>
    <dgm:cxn modelId="{B0BD1A24-E8C9-4AD1-9694-3662B8D54676}" type="presOf" srcId="{0C3E15C0-D984-4F38-B243-1D243DCB0E89}" destId="{C182FCDF-BCE4-4A36-91BC-C7715E1A6AD1}" srcOrd="0" destOrd="2" presId="urn:microsoft.com/office/officeart/2005/8/layout/vList5"/>
    <dgm:cxn modelId="{DC02CA70-07A6-4774-87F9-03F93AA55F6B}" srcId="{36BABC3E-E828-4F79-B79D-32F9C614E971}" destId="{0C3E15C0-D984-4F38-B243-1D243DCB0E89}" srcOrd="2" destOrd="0" parTransId="{8B23F776-E556-4EB9-8DC1-BB0F5F54719E}" sibTransId="{206F7438-DDEF-4781-A630-8359122EE34D}"/>
    <dgm:cxn modelId="{93F69882-38A2-4B3B-976F-A01DB86A7594}" type="presOf" srcId="{6578F384-0588-4227-AEE6-7F9BE04DCFE9}" destId="{C182FCDF-BCE4-4A36-91BC-C7715E1A6AD1}" srcOrd="0" destOrd="1" presId="urn:microsoft.com/office/officeart/2005/8/layout/vList5"/>
    <dgm:cxn modelId="{83C94741-E958-41CC-8462-BA0A6F3A37D4}" type="presOf" srcId="{E1D6537D-24F9-4E1E-8AA9-8E75388ED3A4}" destId="{D592F7A6-F005-4740-A4EF-9EFC12E6C2A0}" srcOrd="0" destOrd="0" presId="urn:microsoft.com/office/officeart/2005/8/layout/vList5"/>
    <dgm:cxn modelId="{C4497093-EA4C-410C-9B49-FA9666D56EEE}" type="presOf" srcId="{2FCDBE51-D78E-4BCC-AD1C-252A11FEA34F}" destId="{C182FCDF-BCE4-4A36-91BC-C7715E1A6AD1}" srcOrd="0" destOrd="5" presId="urn:microsoft.com/office/officeart/2005/8/layout/vList5"/>
    <dgm:cxn modelId="{3FFE9E2B-B572-4D11-AA34-5BA3A8C98962}" srcId="{36BABC3E-E828-4F79-B79D-32F9C614E971}" destId="{6578F384-0588-4227-AEE6-7F9BE04DCFE9}" srcOrd="1" destOrd="0" parTransId="{C52B9631-849D-48E3-800D-5730678EBAED}" sibTransId="{1ACEBB32-718E-462E-AC35-BDBE441AEE0D}"/>
    <dgm:cxn modelId="{02A6ADEE-0393-443E-A55C-CD2ECE38BAB2}" srcId="{36BABC3E-E828-4F79-B79D-32F9C614E971}" destId="{0A89BF02-CFF9-40AD-BDD1-B96A747B87A9}" srcOrd="4" destOrd="0" parTransId="{CA16634A-C470-48B9-8EE6-32FA417BC8E7}" sibTransId="{9379C4B1-25BD-401F-9B23-18F43D38DCDE}"/>
    <dgm:cxn modelId="{BF832A05-E5AE-43C1-92B0-713E147B6EA3}" srcId="{36BABC3E-E828-4F79-B79D-32F9C614E971}" destId="{8909D525-48CE-48F4-9A73-E161F039FF72}" srcOrd="3" destOrd="0" parTransId="{652EDFDA-718C-4939-B810-80E6D8A8D9E4}" sibTransId="{26A4CE46-0243-433C-92CC-87B5077932E5}"/>
    <dgm:cxn modelId="{CF8CC745-D601-43AC-A265-1A7EAB2ED7F3}" srcId="{36BABC3E-E828-4F79-B79D-32F9C614E971}" destId="{2FCDBE51-D78E-4BCC-AD1C-252A11FEA34F}" srcOrd="5" destOrd="0" parTransId="{CDFF844D-B63B-4EC1-8A48-B8281CED574A}" sibTransId="{C3A690A3-AB61-4494-A02F-7099EEA464B5}"/>
    <dgm:cxn modelId="{6A5CBD50-DDE8-4317-BA8C-B1EAF5AC7D2D}" type="presOf" srcId="{8909D525-48CE-48F4-9A73-E161F039FF72}" destId="{C182FCDF-BCE4-4A36-91BC-C7715E1A6AD1}" srcOrd="0" destOrd="3" presId="urn:microsoft.com/office/officeart/2005/8/layout/vList5"/>
    <dgm:cxn modelId="{A98E4209-B37B-47ED-A422-D4DA78E1EBC7}" type="presOf" srcId="{0A89BF02-CFF9-40AD-BDD1-B96A747B87A9}" destId="{C182FCDF-BCE4-4A36-91BC-C7715E1A6AD1}" srcOrd="0" destOrd="4" presId="urn:microsoft.com/office/officeart/2005/8/layout/vList5"/>
    <dgm:cxn modelId="{60976515-533D-4C60-833D-BC351760B0B5}" type="presOf" srcId="{36BABC3E-E828-4F79-B79D-32F9C614E971}" destId="{5433EC21-39B4-4D18-BDB4-CF5BC3976DC7}" srcOrd="0" destOrd="0" presId="urn:microsoft.com/office/officeart/2005/8/layout/vList5"/>
    <dgm:cxn modelId="{0303C8AC-1EA8-40C2-8F68-57588AD79FD6}" type="presParOf" srcId="{D592F7A6-F005-4740-A4EF-9EFC12E6C2A0}" destId="{C6EEDA18-F2D7-41A4-ADA5-03EEF188E53E}" srcOrd="0" destOrd="0" presId="urn:microsoft.com/office/officeart/2005/8/layout/vList5"/>
    <dgm:cxn modelId="{4EC6EBAE-F5B9-47EE-B0E6-64BD11641F6F}" type="presParOf" srcId="{C6EEDA18-F2D7-41A4-ADA5-03EEF188E53E}" destId="{5433EC21-39B4-4D18-BDB4-CF5BC3976DC7}" srcOrd="0" destOrd="0" presId="urn:microsoft.com/office/officeart/2005/8/layout/vList5"/>
    <dgm:cxn modelId="{5772671F-E9BC-45DD-B65F-635761F40885}" type="presParOf" srcId="{C6EEDA18-F2D7-41A4-ADA5-03EEF188E53E}" destId="{C182FCDF-BCE4-4A36-91BC-C7715E1A6AD1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F8454AA-EB3E-48E4-A3FC-416F7C777561}">
      <dsp:nvSpPr>
        <dsp:cNvPr id="0" name=""/>
        <dsp:cNvSpPr/>
      </dsp:nvSpPr>
      <dsp:spPr>
        <a:xfrm>
          <a:off x="0" y="514"/>
          <a:ext cx="8640381" cy="671580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800" b="1" kern="1200" dirty="0" smtClean="0"/>
            <a:t>Priorytet 3. </a:t>
          </a:r>
          <a:endParaRPr lang="pl-PL" sz="2800" kern="1200" dirty="0"/>
        </a:p>
      </dsp:txBody>
      <dsp:txXfrm>
        <a:off x="32784" y="33298"/>
        <a:ext cx="8574813" cy="606012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4105662-AF63-425A-A15E-9A41C2C7A89E}">
      <dsp:nvSpPr>
        <dsp:cNvPr id="0" name=""/>
        <dsp:cNvSpPr/>
      </dsp:nvSpPr>
      <dsp:spPr>
        <a:xfrm>
          <a:off x="0" y="104621"/>
          <a:ext cx="9145016" cy="63560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600" kern="1200" smtClean="0"/>
            <a:t>pogłębianie wiedzy z zakresu: środowiska, ekosystemów wodnych, bioróżnorodności, zmian klimatu</a:t>
          </a:r>
          <a:endParaRPr lang="pl-PL" sz="1600" kern="1200"/>
        </a:p>
      </dsp:txBody>
      <dsp:txXfrm>
        <a:off x="31028" y="135649"/>
        <a:ext cx="9082960" cy="573546"/>
      </dsp:txXfrm>
    </dsp:sp>
    <dsp:sp modelId="{846DE601-BBAF-4A04-8249-92C06E73A308}">
      <dsp:nvSpPr>
        <dsp:cNvPr id="0" name=""/>
        <dsp:cNvSpPr/>
      </dsp:nvSpPr>
      <dsp:spPr>
        <a:xfrm>
          <a:off x="0" y="786304"/>
          <a:ext cx="9145016" cy="63560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600" kern="1200" smtClean="0"/>
            <a:t>wspieranie badań dotyczących wpływu człowieka i gospodarki rybackiej na środowisko i ekosystemy wodne</a:t>
          </a:r>
          <a:endParaRPr lang="pl-PL" sz="1600" kern="1200"/>
        </a:p>
      </dsp:txBody>
      <dsp:txXfrm>
        <a:off x="31028" y="817332"/>
        <a:ext cx="9082960" cy="573546"/>
      </dsp:txXfrm>
    </dsp:sp>
    <dsp:sp modelId="{DA0F6DD4-86E1-474E-982D-D454164447B0}">
      <dsp:nvSpPr>
        <dsp:cNvPr id="0" name=""/>
        <dsp:cNvSpPr/>
      </dsp:nvSpPr>
      <dsp:spPr>
        <a:xfrm>
          <a:off x="0" y="1467986"/>
          <a:ext cx="9145016" cy="63560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600" kern="1200" smtClean="0"/>
            <a:t>pogłębianie wiedzy z zakresu zrównoważonego wykorzystania wód i ich żywych zasobów</a:t>
          </a:r>
          <a:endParaRPr lang="pl-PL" sz="1600" kern="1200"/>
        </a:p>
      </dsp:txBody>
      <dsp:txXfrm>
        <a:off x="31028" y="1499014"/>
        <a:ext cx="9082960" cy="573546"/>
      </dsp:txXfrm>
    </dsp:sp>
    <dsp:sp modelId="{0A3E2E1F-4DC8-45B2-B004-BF084B47C1B4}">
      <dsp:nvSpPr>
        <dsp:cNvPr id="0" name=""/>
        <dsp:cNvSpPr/>
      </dsp:nvSpPr>
      <dsp:spPr>
        <a:xfrm>
          <a:off x="0" y="2149669"/>
          <a:ext cx="9145016" cy="63560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600" kern="1200" smtClean="0"/>
            <a:t>badania i monitoring wód lub ichtiofauny</a:t>
          </a:r>
          <a:endParaRPr lang="pl-PL" sz="1600" kern="1200"/>
        </a:p>
      </dsp:txBody>
      <dsp:txXfrm>
        <a:off x="31028" y="2180697"/>
        <a:ext cx="9082960" cy="573546"/>
      </dsp:txXfrm>
    </dsp:sp>
    <dsp:sp modelId="{7CF057F8-AC9C-4E68-8937-F0A4A817B491}">
      <dsp:nvSpPr>
        <dsp:cNvPr id="0" name=""/>
        <dsp:cNvSpPr/>
      </dsp:nvSpPr>
      <dsp:spPr>
        <a:xfrm>
          <a:off x="0" y="2831352"/>
          <a:ext cx="9145016" cy="63560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600" kern="1200" smtClean="0"/>
            <a:t>działania edukacyjne w zakresie: środowiska, ekosystemów wodnych, zmian klimatu, bioróżnorodności, transformacji systemu energetycznego, </a:t>
          </a:r>
          <a:endParaRPr lang="pl-PL" sz="1600" kern="1200"/>
        </a:p>
      </dsp:txBody>
      <dsp:txXfrm>
        <a:off x="31028" y="2862380"/>
        <a:ext cx="9082960" cy="573546"/>
      </dsp:txXfrm>
    </dsp:sp>
    <dsp:sp modelId="{E6FD6C0E-A678-4EB7-AF58-AEBCD0D7A885}">
      <dsp:nvSpPr>
        <dsp:cNvPr id="0" name=""/>
        <dsp:cNvSpPr/>
      </dsp:nvSpPr>
      <dsp:spPr>
        <a:xfrm>
          <a:off x="0" y="3513034"/>
          <a:ext cx="9145016" cy="63560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600" kern="1200" smtClean="0"/>
            <a:t>popularyzacja wiedzy na temat: środowiska i zasobów wodnych, zrównoważonego rybołówstwa i rybactwa, wpływu działalności człowieka na środowisko wodne</a:t>
          </a:r>
          <a:endParaRPr lang="pl-PL" sz="1600" kern="1200"/>
        </a:p>
      </dsp:txBody>
      <dsp:txXfrm>
        <a:off x="31028" y="3544062"/>
        <a:ext cx="9082960" cy="573546"/>
      </dsp:txXfrm>
    </dsp:sp>
    <dsp:sp modelId="{5A827F33-8BF8-464A-8169-4E8EF2D3F728}">
      <dsp:nvSpPr>
        <dsp:cNvPr id="0" name=""/>
        <dsp:cNvSpPr/>
      </dsp:nvSpPr>
      <dsp:spPr>
        <a:xfrm>
          <a:off x="0" y="4194717"/>
          <a:ext cx="9145016" cy="63560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600" kern="1200" smtClean="0"/>
            <a:t>szkolenia z zakresu przedsiębiorczości związanej z niebieską gospodarką</a:t>
          </a:r>
          <a:endParaRPr lang="pl-PL" sz="1600" kern="1200"/>
        </a:p>
      </dsp:txBody>
      <dsp:txXfrm>
        <a:off x="31028" y="4225745"/>
        <a:ext cx="9082960" cy="573546"/>
      </dsp:txXfrm>
    </dsp:sp>
    <dsp:sp modelId="{614C01AE-3664-441F-860C-E62DF998F867}">
      <dsp:nvSpPr>
        <dsp:cNvPr id="0" name=""/>
        <dsp:cNvSpPr/>
      </dsp:nvSpPr>
      <dsp:spPr>
        <a:xfrm>
          <a:off x="0" y="4876399"/>
          <a:ext cx="9145016" cy="63560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600" kern="1200" smtClean="0"/>
            <a:t>konfrontowanie sektora rybackiego z nowymi pomysłami</a:t>
          </a:r>
          <a:endParaRPr lang="pl-PL" sz="1600" kern="1200"/>
        </a:p>
      </dsp:txBody>
      <dsp:txXfrm>
        <a:off x="31028" y="4907427"/>
        <a:ext cx="9082960" cy="573546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4278797-0D0B-4AFA-8D97-5B94E1F17324}">
      <dsp:nvSpPr>
        <dsp:cNvPr id="0" name=""/>
        <dsp:cNvSpPr/>
      </dsp:nvSpPr>
      <dsp:spPr>
        <a:xfrm>
          <a:off x="0" y="238702"/>
          <a:ext cx="8640382" cy="83537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100" kern="1200" smtClean="0"/>
            <a:t>ograniczenie zużycia energii, w tym montaż instalacji lub urządzeń racjonalizujących gospodarowanie energią lub wodą</a:t>
          </a:r>
          <a:endParaRPr lang="pl-PL" sz="2100" kern="1200"/>
        </a:p>
      </dsp:txBody>
      <dsp:txXfrm>
        <a:off x="40780" y="279482"/>
        <a:ext cx="8558822" cy="753819"/>
      </dsp:txXfrm>
    </dsp:sp>
    <dsp:sp modelId="{B8066BE2-F5D8-462E-A604-EDAA50121812}">
      <dsp:nvSpPr>
        <dsp:cNvPr id="0" name=""/>
        <dsp:cNvSpPr/>
      </dsp:nvSpPr>
      <dsp:spPr>
        <a:xfrm>
          <a:off x="0" y="1134562"/>
          <a:ext cx="8640382" cy="83537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100" kern="1200" smtClean="0"/>
            <a:t>inwestycje przyczyniające się do zmniejszenia emisji CO</a:t>
          </a:r>
          <a:r>
            <a:rPr lang="pl-PL" sz="2100" kern="1200" baseline="-25000" smtClean="0"/>
            <a:t>2</a:t>
          </a:r>
          <a:r>
            <a:rPr lang="pl-PL" sz="2100" kern="1200" smtClean="0"/>
            <a:t>, z uwzględnieniem wymiany kotłów węglowych</a:t>
          </a:r>
          <a:endParaRPr lang="pl-PL" sz="2100" kern="1200"/>
        </a:p>
      </dsp:txBody>
      <dsp:txXfrm>
        <a:off x="40780" y="1175342"/>
        <a:ext cx="8558822" cy="753819"/>
      </dsp:txXfrm>
    </dsp:sp>
    <dsp:sp modelId="{86588833-E3DC-4FEE-94D1-CDBBCB683FC7}">
      <dsp:nvSpPr>
        <dsp:cNvPr id="0" name=""/>
        <dsp:cNvSpPr/>
      </dsp:nvSpPr>
      <dsp:spPr>
        <a:xfrm>
          <a:off x="0" y="2030422"/>
          <a:ext cx="8640382" cy="83537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100" kern="1200" smtClean="0"/>
            <a:t>Działania dotyczące produkcji (ew. magazynowania) energii ze źródeł odnawialnych, np. montaż instalacji fotowoltaicznych</a:t>
          </a:r>
          <a:endParaRPr lang="pl-PL" sz="2100" kern="1200"/>
        </a:p>
      </dsp:txBody>
      <dsp:txXfrm>
        <a:off x="40780" y="2071202"/>
        <a:ext cx="8558822" cy="753819"/>
      </dsp:txXfrm>
    </dsp:sp>
    <dsp:sp modelId="{152ACF9F-FB5B-4756-B5C9-13CEED21EE00}">
      <dsp:nvSpPr>
        <dsp:cNvPr id="0" name=""/>
        <dsp:cNvSpPr/>
      </dsp:nvSpPr>
      <dsp:spPr>
        <a:xfrm>
          <a:off x="0" y="2926282"/>
          <a:ext cx="8640382" cy="83537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100" kern="1200" smtClean="0"/>
            <a:t>działania zwiększające wykorzystanie materiałów pochodzących z recyklingu, materiałów o niskim wpływie lub neutralnych środowiskowo,</a:t>
          </a:r>
          <a:endParaRPr lang="pl-PL" sz="2100" kern="1200"/>
        </a:p>
      </dsp:txBody>
      <dsp:txXfrm>
        <a:off x="40780" y="2967062"/>
        <a:ext cx="8558822" cy="753819"/>
      </dsp:txXfrm>
    </dsp:sp>
    <dsp:sp modelId="{223126E3-7822-492C-9B5E-BD04FFC39555}">
      <dsp:nvSpPr>
        <dsp:cNvPr id="0" name=""/>
        <dsp:cNvSpPr/>
      </dsp:nvSpPr>
      <dsp:spPr>
        <a:xfrm>
          <a:off x="0" y="3822143"/>
          <a:ext cx="8640382" cy="83537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100" kern="1200" smtClean="0"/>
            <a:t>inwestycje innowacyjne, w tym przyczyniające się do usuwania i recyklingu odpadów z tworzyw sztucznych zanieczyszczających ekosystemy wodne</a:t>
          </a:r>
          <a:endParaRPr lang="pl-PL" sz="2100" kern="1200"/>
        </a:p>
      </dsp:txBody>
      <dsp:txXfrm>
        <a:off x="40780" y="3862923"/>
        <a:ext cx="8558822" cy="753819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13CDA8E-A224-4D16-99F2-4DB3A38F1C4E}">
      <dsp:nvSpPr>
        <dsp:cNvPr id="0" name=""/>
        <dsp:cNvSpPr/>
      </dsp:nvSpPr>
      <dsp:spPr>
        <a:xfrm>
          <a:off x="0" y="75927"/>
          <a:ext cx="9144535" cy="6762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l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700" kern="1200" dirty="0" smtClean="0"/>
            <a:t>promowanie historii lokalnej społeczności rybackiej i obszaru, np. budowa izb pamięci, wsparcie dla muzeów, budowa ścieżek edukacyjnych dot. roli sektora rybackiego, budowa ścieżek przyrodniczych</a:t>
          </a:r>
          <a:endParaRPr lang="pl-PL" sz="1700" kern="1200" dirty="0"/>
        </a:p>
      </dsp:txBody>
      <dsp:txXfrm>
        <a:off x="33012" y="108939"/>
        <a:ext cx="9078511" cy="610236"/>
      </dsp:txXfrm>
    </dsp:sp>
    <dsp:sp modelId="{D26DEDE0-AFA1-4EEA-BF45-50E6A25C5433}">
      <dsp:nvSpPr>
        <dsp:cNvPr id="0" name=""/>
        <dsp:cNvSpPr/>
      </dsp:nvSpPr>
      <dsp:spPr>
        <a:xfrm>
          <a:off x="0" y="801147"/>
          <a:ext cx="9144535" cy="6762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l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700" kern="1200" smtClean="0"/>
            <a:t>dzielenie się wiedzą na temat tradycyjnych umiejętności i technik rybackich</a:t>
          </a:r>
          <a:endParaRPr lang="pl-PL" sz="1700" kern="1200"/>
        </a:p>
      </dsp:txBody>
      <dsp:txXfrm>
        <a:off x="33012" y="834159"/>
        <a:ext cx="9078511" cy="610236"/>
      </dsp:txXfrm>
    </dsp:sp>
    <dsp:sp modelId="{AE0E35F2-5B3D-4AD9-B37C-507F10DE6E07}">
      <dsp:nvSpPr>
        <dsp:cNvPr id="0" name=""/>
        <dsp:cNvSpPr/>
      </dsp:nvSpPr>
      <dsp:spPr>
        <a:xfrm>
          <a:off x="0" y="1526367"/>
          <a:ext cx="9144535" cy="6762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l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700" kern="1200" smtClean="0"/>
            <a:t>ukazywanie roli, jaką w społeczności odgrywa sektor rybacki</a:t>
          </a:r>
          <a:endParaRPr lang="pl-PL" sz="1700" kern="1200"/>
        </a:p>
      </dsp:txBody>
      <dsp:txXfrm>
        <a:off x="33012" y="1559379"/>
        <a:ext cx="9078511" cy="610236"/>
      </dsp:txXfrm>
    </dsp:sp>
    <dsp:sp modelId="{099772FE-4755-48AF-9E92-33E0E8ADA715}">
      <dsp:nvSpPr>
        <dsp:cNvPr id="0" name=""/>
        <dsp:cNvSpPr/>
      </dsp:nvSpPr>
      <dsp:spPr>
        <a:xfrm>
          <a:off x="0" y="2251588"/>
          <a:ext cx="9144535" cy="6762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l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700" kern="1200" dirty="0" smtClean="0"/>
            <a:t>kampanie informacyjne upowszechniające wiedzę na temat dziedzictwa kulturalnego</a:t>
          </a:r>
          <a:endParaRPr lang="pl-PL" sz="1700" kern="1200" dirty="0"/>
        </a:p>
      </dsp:txBody>
      <dsp:txXfrm>
        <a:off x="33012" y="2284600"/>
        <a:ext cx="9078511" cy="610236"/>
      </dsp:txXfrm>
    </dsp:sp>
    <dsp:sp modelId="{0C9AAD7A-9F19-4430-B858-EA33C608F671}">
      <dsp:nvSpPr>
        <dsp:cNvPr id="0" name=""/>
        <dsp:cNvSpPr/>
      </dsp:nvSpPr>
      <dsp:spPr>
        <a:xfrm>
          <a:off x="0" y="2976807"/>
          <a:ext cx="9144535" cy="6762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l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700" kern="1200" dirty="0" smtClean="0"/>
            <a:t>promowanie obszaru jako atrakcyjnego miejsca dla turystów</a:t>
          </a:r>
          <a:endParaRPr lang="pl-PL" sz="1700" kern="1200" dirty="0"/>
        </a:p>
      </dsp:txBody>
      <dsp:txXfrm>
        <a:off x="33012" y="3009819"/>
        <a:ext cx="9078511" cy="610236"/>
      </dsp:txXfrm>
    </dsp:sp>
    <dsp:sp modelId="{9CBBFA5B-74F9-4FC8-8217-B8F5349F9434}">
      <dsp:nvSpPr>
        <dsp:cNvPr id="0" name=""/>
        <dsp:cNvSpPr/>
      </dsp:nvSpPr>
      <dsp:spPr>
        <a:xfrm>
          <a:off x="0" y="3702027"/>
          <a:ext cx="9144535" cy="6762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l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700" kern="1200" dirty="0" smtClean="0"/>
            <a:t>działania informacyjne/promocyjne dot. zrównoważonej konsumpcji ryb lub rybackich tradycjach kulinarnych</a:t>
          </a:r>
          <a:endParaRPr lang="pl-PL" sz="1700" kern="1200" dirty="0"/>
        </a:p>
      </dsp:txBody>
      <dsp:txXfrm>
        <a:off x="33012" y="3735039"/>
        <a:ext cx="9078511" cy="610236"/>
      </dsp:txXfrm>
    </dsp:sp>
    <dsp:sp modelId="{5F565682-C3AA-469A-B85F-84DEB5E5907B}">
      <dsp:nvSpPr>
        <dsp:cNvPr id="0" name=""/>
        <dsp:cNvSpPr/>
      </dsp:nvSpPr>
      <dsp:spPr>
        <a:xfrm>
          <a:off x="0" y="4427247"/>
          <a:ext cx="9144535" cy="6762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l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700" kern="1200" smtClean="0"/>
            <a:t>promowanie /podnoszenie wartości/ zawodu rybaka w lokalnej społeczności, wspieranie szkoleń i uczenia się młodych ludzi zainteresowanych zawodem</a:t>
          </a:r>
          <a:endParaRPr lang="pl-PL" sz="1700" kern="1200"/>
        </a:p>
      </dsp:txBody>
      <dsp:txXfrm>
        <a:off x="33012" y="4460259"/>
        <a:ext cx="9078511" cy="610236"/>
      </dsp:txXfrm>
    </dsp:sp>
    <dsp:sp modelId="{F645A46C-50D1-4E99-9631-8C360414169A}">
      <dsp:nvSpPr>
        <dsp:cNvPr id="0" name=""/>
        <dsp:cNvSpPr/>
      </dsp:nvSpPr>
      <dsp:spPr>
        <a:xfrm>
          <a:off x="0" y="5152468"/>
          <a:ext cx="9144535" cy="6762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l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700" kern="1200" dirty="0" smtClean="0"/>
            <a:t>przeciwdziałanie marginalizacji sektora rybackiego i ułatwianie sektorowi udziału w zarządzaniu lokalnymi poprzez organizowanie współpracy pomiędzy sektorem a władzami </a:t>
          </a:r>
          <a:endParaRPr lang="pl-PL" sz="1700" kern="1200" dirty="0"/>
        </a:p>
      </dsp:txBody>
      <dsp:txXfrm>
        <a:off x="33012" y="5185480"/>
        <a:ext cx="9078511" cy="610236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AA4EFA6-FC32-4303-86F5-ABD5C80FA58A}">
      <dsp:nvSpPr>
        <dsp:cNvPr id="0" name=""/>
        <dsp:cNvSpPr/>
      </dsp:nvSpPr>
      <dsp:spPr>
        <a:xfrm>
          <a:off x="0" y="33620"/>
          <a:ext cx="8928511" cy="63560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600" kern="1200" smtClean="0"/>
            <a:t>zapewnienie wymiany pokoleniowej w rybactwie</a:t>
          </a:r>
          <a:endParaRPr lang="pl-PL" sz="1600" kern="1200"/>
        </a:p>
      </dsp:txBody>
      <dsp:txXfrm>
        <a:off x="31028" y="64648"/>
        <a:ext cx="8866455" cy="573546"/>
      </dsp:txXfrm>
    </dsp:sp>
    <dsp:sp modelId="{423D99D3-0B42-48AF-B2F6-5AA241DE5C6A}">
      <dsp:nvSpPr>
        <dsp:cNvPr id="0" name=""/>
        <dsp:cNvSpPr/>
      </dsp:nvSpPr>
      <dsp:spPr>
        <a:xfrm>
          <a:off x="0" y="715303"/>
          <a:ext cx="8928511" cy="63560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600" kern="1200" smtClean="0"/>
            <a:t>wsparcie tradycyjnych technik wytwórczych w małej skali</a:t>
          </a:r>
          <a:endParaRPr lang="pl-PL" sz="1600" kern="1200"/>
        </a:p>
      </dsp:txBody>
      <dsp:txXfrm>
        <a:off x="31028" y="746331"/>
        <a:ext cx="8866455" cy="573546"/>
      </dsp:txXfrm>
    </dsp:sp>
    <dsp:sp modelId="{19E1ECD4-38CE-4748-829E-ECC2144E989E}">
      <dsp:nvSpPr>
        <dsp:cNvPr id="0" name=""/>
        <dsp:cNvSpPr/>
      </dsp:nvSpPr>
      <dsp:spPr>
        <a:xfrm>
          <a:off x="0" y="1396985"/>
          <a:ext cx="8928511" cy="63560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600" kern="1200" dirty="0" smtClean="0"/>
            <a:t>podnoszenie świadomości konsumentów o jakości i dostępności lokalnie hodowanych / poławianych ryb</a:t>
          </a:r>
          <a:endParaRPr lang="pl-PL" sz="1600" kern="1200" dirty="0"/>
        </a:p>
      </dsp:txBody>
      <dsp:txXfrm>
        <a:off x="31028" y="1428013"/>
        <a:ext cx="8866455" cy="573546"/>
      </dsp:txXfrm>
    </dsp:sp>
    <dsp:sp modelId="{66EFE442-1F35-4B59-A202-6FA9103870A9}">
      <dsp:nvSpPr>
        <dsp:cNvPr id="0" name=""/>
        <dsp:cNvSpPr/>
      </dsp:nvSpPr>
      <dsp:spPr>
        <a:xfrm>
          <a:off x="0" y="2078668"/>
          <a:ext cx="8928511" cy="63560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600" kern="1200" smtClean="0"/>
            <a:t>opracowanie nowych i ulepszonych produktów na bazie miejscowej produkcji rybackiej</a:t>
          </a:r>
          <a:endParaRPr lang="pl-PL" sz="1600" kern="1200"/>
        </a:p>
      </dsp:txBody>
      <dsp:txXfrm>
        <a:off x="31028" y="2109696"/>
        <a:ext cx="8866455" cy="573546"/>
      </dsp:txXfrm>
    </dsp:sp>
    <dsp:sp modelId="{3FB6E705-3B12-440C-AD60-E6B93CE502A1}">
      <dsp:nvSpPr>
        <dsp:cNvPr id="0" name=""/>
        <dsp:cNvSpPr/>
      </dsp:nvSpPr>
      <dsp:spPr>
        <a:xfrm>
          <a:off x="0" y="2760350"/>
          <a:ext cx="8928511" cy="63560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600" kern="1200" smtClean="0"/>
            <a:t>podnoszenie wartości lokalnych produktów rybnych /zwiększenia wartości dodanej dla lokalnych produktów i producentów/</a:t>
          </a:r>
          <a:endParaRPr lang="pl-PL" sz="1600" kern="1200"/>
        </a:p>
      </dsp:txBody>
      <dsp:txXfrm>
        <a:off x="31028" y="2791378"/>
        <a:ext cx="8866455" cy="573546"/>
      </dsp:txXfrm>
    </dsp:sp>
    <dsp:sp modelId="{2CCE56C9-59E1-4D43-B0D3-500D2FE30E71}">
      <dsp:nvSpPr>
        <dsp:cNvPr id="0" name=""/>
        <dsp:cNvSpPr/>
      </dsp:nvSpPr>
      <dsp:spPr>
        <a:xfrm>
          <a:off x="0" y="3442033"/>
          <a:ext cx="8928511" cy="63560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600" kern="1200" smtClean="0"/>
            <a:t>utrzymanie jakości, promowanie miejscowej żywności, wzmocnienie krótkich łańcuchów żywnościowych na obszarze, informowanie konsumentów o jakości i dostępności produktów z obszaru</a:t>
          </a:r>
          <a:endParaRPr lang="pl-PL" sz="1600" kern="1200"/>
        </a:p>
      </dsp:txBody>
      <dsp:txXfrm>
        <a:off x="31028" y="3473061"/>
        <a:ext cx="8866455" cy="573546"/>
      </dsp:txXfrm>
    </dsp:sp>
    <dsp:sp modelId="{C0889941-0A8A-4010-AC72-B81C6E48FB48}">
      <dsp:nvSpPr>
        <dsp:cNvPr id="0" name=""/>
        <dsp:cNvSpPr/>
      </dsp:nvSpPr>
      <dsp:spPr>
        <a:xfrm>
          <a:off x="0" y="4123715"/>
          <a:ext cx="8928511" cy="63560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600" kern="1200" smtClean="0"/>
            <a:t>wspieranie zrównoważonych i innowacyjnych systemów dostaw, np. rozwijanie przedsiębiorstw w zakresie logistyki, marketingu, planowania biznesowego, zarządzania</a:t>
          </a:r>
          <a:endParaRPr lang="pl-PL" sz="1600" kern="1200"/>
        </a:p>
      </dsp:txBody>
      <dsp:txXfrm>
        <a:off x="31028" y="4154743"/>
        <a:ext cx="8866455" cy="573546"/>
      </dsp:txXfrm>
    </dsp:sp>
    <dsp:sp modelId="{079FBB01-57DA-41F6-9EAC-AC0EC576743E}">
      <dsp:nvSpPr>
        <dsp:cNvPr id="0" name=""/>
        <dsp:cNvSpPr/>
      </dsp:nvSpPr>
      <dsp:spPr>
        <a:xfrm>
          <a:off x="0" y="4805398"/>
          <a:ext cx="8928511" cy="63560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600" kern="1200" smtClean="0"/>
            <a:t>wyróżnianie i promowanie miejsc związanych z serwowaniem lokalnie świeżo złowionej ryby</a:t>
          </a:r>
          <a:endParaRPr lang="pl-PL" sz="1600" kern="1200"/>
        </a:p>
      </dsp:txBody>
      <dsp:txXfrm>
        <a:off x="31028" y="4836426"/>
        <a:ext cx="8866455" cy="573546"/>
      </dsp:txXfrm>
    </dsp:sp>
    <dsp:sp modelId="{59B696BA-788B-4E48-A3CE-56DA676EECEC}">
      <dsp:nvSpPr>
        <dsp:cNvPr id="0" name=""/>
        <dsp:cNvSpPr/>
      </dsp:nvSpPr>
      <dsp:spPr>
        <a:xfrm>
          <a:off x="0" y="5487080"/>
          <a:ext cx="8928511" cy="63560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600" kern="1200" smtClean="0"/>
            <a:t>rozwój turystyki „powolnej” (slow turism), przyjaznej środowisku, w oparciu o dziedzictwo kulturowe obszarów rybackich</a:t>
          </a:r>
          <a:endParaRPr lang="pl-PL" sz="1600" kern="1200"/>
        </a:p>
      </dsp:txBody>
      <dsp:txXfrm>
        <a:off x="31028" y="5518108"/>
        <a:ext cx="8866455" cy="573546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C7166CC-CEC6-46A4-A82D-513342F210D7}">
      <dsp:nvSpPr>
        <dsp:cNvPr id="0" name=""/>
        <dsp:cNvSpPr/>
      </dsp:nvSpPr>
      <dsp:spPr>
        <a:xfrm>
          <a:off x="0" y="70379"/>
          <a:ext cx="8640382" cy="95340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400" kern="1200" dirty="0" smtClean="0"/>
            <a:t>projekty RLGD </a:t>
          </a:r>
          <a:endParaRPr lang="pl-PL" sz="2400" kern="1200" dirty="0"/>
        </a:p>
      </dsp:txBody>
      <dsp:txXfrm>
        <a:off x="46541" y="116920"/>
        <a:ext cx="8547300" cy="860321"/>
      </dsp:txXfrm>
    </dsp:sp>
    <dsp:sp modelId="{85156EB0-7C8F-4CDA-9969-4B47D6AC60BA}">
      <dsp:nvSpPr>
        <dsp:cNvPr id="0" name=""/>
        <dsp:cNvSpPr/>
      </dsp:nvSpPr>
      <dsp:spPr>
        <a:xfrm>
          <a:off x="0" y="1092903"/>
          <a:ext cx="8640382" cy="95340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400" kern="1200" dirty="0" smtClean="0"/>
            <a:t>zwrot 100% kosztów kwalifikowalnych </a:t>
          </a:r>
          <a:endParaRPr lang="pl-PL" sz="2400" kern="1200" dirty="0"/>
        </a:p>
      </dsp:txBody>
      <dsp:txXfrm>
        <a:off x="46541" y="1139444"/>
        <a:ext cx="8547300" cy="860321"/>
      </dsp:txXfrm>
    </dsp:sp>
    <dsp:sp modelId="{60F6BDB9-21C3-4786-975F-74C8357F8BB4}">
      <dsp:nvSpPr>
        <dsp:cNvPr id="0" name=""/>
        <dsp:cNvSpPr/>
      </dsp:nvSpPr>
      <dsp:spPr>
        <a:xfrm>
          <a:off x="0" y="2115427"/>
          <a:ext cx="8640382" cy="95340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400" kern="1200" dirty="0" smtClean="0"/>
            <a:t>maksymalnie 5% całego budżetu RLGD</a:t>
          </a:r>
          <a:endParaRPr lang="pl-PL" sz="2400" kern="1200" dirty="0"/>
        </a:p>
      </dsp:txBody>
      <dsp:txXfrm>
        <a:off x="46541" y="2161968"/>
        <a:ext cx="8547300" cy="860321"/>
      </dsp:txXfrm>
    </dsp:sp>
    <dsp:sp modelId="{0CDA0498-2A09-45C5-AD75-ED587CD476F6}">
      <dsp:nvSpPr>
        <dsp:cNvPr id="0" name=""/>
        <dsp:cNvSpPr/>
      </dsp:nvSpPr>
      <dsp:spPr>
        <a:xfrm>
          <a:off x="0" y="3137950"/>
          <a:ext cx="8640382" cy="95340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400" kern="1200" dirty="0" smtClean="0"/>
            <a:t>współpraca w zakresie wymiany wiedzy i doświadczeń</a:t>
          </a:r>
          <a:endParaRPr lang="pl-PL" sz="2400" kern="1200" dirty="0"/>
        </a:p>
      </dsp:txBody>
      <dsp:txXfrm>
        <a:off x="46541" y="3184491"/>
        <a:ext cx="8547300" cy="860321"/>
      </dsp:txXfrm>
    </dsp:sp>
    <dsp:sp modelId="{DD586582-3AFA-420B-8AAD-2D96EDD187DC}">
      <dsp:nvSpPr>
        <dsp:cNvPr id="0" name=""/>
        <dsp:cNvSpPr/>
      </dsp:nvSpPr>
      <dsp:spPr>
        <a:xfrm>
          <a:off x="0" y="4160474"/>
          <a:ext cx="8640382" cy="95340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400" kern="1200" dirty="0" smtClean="0"/>
            <a:t>budowaniu sieci kontaktów o charakterze międzyterytorialnym i międzynarodowym, wspierające realizację przez RLGD celów LSR </a:t>
          </a:r>
          <a:endParaRPr lang="pl-PL" sz="2400" kern="1200" dirty="0"/>
        </a:p>
      </dsp:txBody>
      <dsp:txXfrm>
        <a:off x="46541" y="4207015"/>
        <a:ext cx="8547300" cy="86032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9647126-343D-4C5D-84A1-0A06FC9F8DF2}">
      <dsp:nvSpPr>
        <dsp:cNvPr id="0" name=""/>
        <dsp:cNvSpPr/>
      </dsp:nvSpPr>
      <dsp:spPr>
        <a:xfrm>
          <a:off x="4215" y="69"/>
          <a:ext cx="8631951" cy="277487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49530" rIns="99060" bIns="49530" numCol="1" spcCol="1270" anchor="ctr" anchorCtr="0">
          <a:noAutofit/>
        </a:bodyPr>
        <a:lstStyle/>
        <a:p>
          <a:pPr lvl="0" algn="ctr" defTabSz="1155700" rtl="0">
            <a:lnSpc>
              <a:spcPct val="150000"/>
            </a:lnSpc>
            <a:spcBef>
              <a:spcPct val="0"/>
            </a:spcBef>
            <a:spcAft>
              <a:spcPct val="35000"/>
            </a:spcAft>
          </a:pPr>
          <a:r>
            <a:rPr lang="pl-PL" sz="2600" i="0" u="none" kern="1200" dirty="0" smtClean="0"/>
            <a:t>„Sprzyjanie zrównoważonej niebieskiej gospodarce na obszarach przybrzeżnych, wyspiarskich </a:t>
          </a:r>
          <a:br>
            <a:rPr lang="pl-PL" sz="2600" i="0" u="none" kern="1200" dirty="0" smtClean="0"/>
          </a:br>
          <a:r>
            <a:rPr lang="pl-PL" sz="2600" i="0" u="none" kern="1200" dirty="0" smtClean="0"/>
            <a:t>i śródlądowych oraz wspieranie rozwoju społeczności rybackich i sektora akwakultury” </a:t>
          </a:r>
          <a:endParaRPr lang="pl-PL" sz="2600" i="0" u="none" kern="1200" dirty="0"/>
        </a:p>
      </dsp:txBody>
      <dsp:txXfrm>
        <a:off x="139673" y="135527"/>
        <a:ext cx="8361035" cy="2503958"/>
      </dsp:txXfrm>
    </dsp:sp>
    <dsp:sp modelId="{F0A9E35B-311B-462D-85C9-0586F3E80903}">
      <dsp:nvSpPr>
        <dsp:cNvPr id="0" name=""/>
        <dsp:cNvSpPr/>
      </dsp:nvSpPr>
      <dsp:spPr>
        <a:xfrm>
          <a:off x="4215" y="2913687"/>
          <a:ext cx="8631951" cy="277487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49530" rIns="99060" bIns="49530" numCol="1" spcCol="1270" anchor="ctr" anchorCtr="0">
          <a:noAutofit/>
        </a:bodyPr>
        <a:lstStyle/>
        <a:p>
          <a:pPr lvl="0" algn="l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600" kern="1200" dirty="0" smtClean="0"/>
            <a:t>specyfika: realizowany przez rybackie lokalne grupy działania (RLGD) </a:t>
          </a:r>
        </a:p>
        <a:p>
          <a:pPr lvl="0" algn="l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600" kern="1200" dirty="0" smtClean="0"/>
            <a:t>których lokalne strategie działania (LSR) zostaną wybrane     w konkursie</a:t>
          </a:r>
          <a:endParaRPr lang="pl-PL" sz="2600" kern="1200" dirty="0"/>
        </a:p>
      </dsp:txBody>
      <dsp:txXfrm>
        <a:off x="139673" y="3049145"/>
        <a:ext cx="8361035" cy="250395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222BF85-09EA-4BAD-8D56-51190FE4DCCE}">
      <dsp:nvSpPr>
        <dsp:cNvPr id="0" name=""/>
        <dsp:cNvSpPr/>
      </dsp:nvSpPr>
      <dsp:spPr>
        <a:xfrm>
          <a:off x="0" y="250594"/>
          <a:ext cx="8640382" cy="79450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000" kern="1200" dirty="0" smtClean="0"/>
            <a:t>uzasadnienie ekonomicznie – w przypadku operacji o charakterze inwestycyjnym </a:t>
          </a:r>
          <a:endParaRPr lang="pl-PL" sz="2000" kern="1200" dirty="0"/>
        </a:p>
      </dsp:txBody>
      <dsp:txXfrm>
        <a:off x="38784" y="289378"/>
        <a:ext cx="8562814" cy="716935"/>
      </dsp:txXfrm>
    </dsp:sp>
    <dsp:sp modelId="{4E2163B6-124F-4ADB-AD37-CE6D9F252FAA}">
      <dsp:nvSpPr>
        <dsp:cNvPr id="0" name=""/>
        <dsp:cNvSpPr/>
      </dsp:nvSpPr>
      <dsp:spPr>
        <a:xfrm>
          <a:off x="0" y="1102697"/>
          <a:ext cx="8640382" cy="79450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000" kern="1200" dirty="0" smtClean="0"/>
            <a:t>wykazanie racjonalności kosztów kwalifikowalnych </a:t>
          </a:r>
          <a:endParaRPr lang="pl-PL" sz="2000" kern="1200" dirty="0"/>
        </a:p>
      </dsp:txBody>
      <dsp:txXfrm>
        <a:off x="38784" y="1141481"/>
        <a:ext cx="8562814" cy="716935"/>
      </dsp:txXfrm>
    </dsp:sp>
    <dsp:sp modelId="{DCEF929E-748D-481F-8BF2-EDDB148FA6F7}">
      <dsp:nvSpPr>
        <dsp:cNvPr id="0" name=""/>
        <dsp:cNvSpPr/>
      </dsp:nvSpPr>
      <dsp:spPr>
        <a:xfrm>
          <a:off x="0" y="1954800"/>
          <a:ext cx="8640382" cy="79450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000" kern="1200" dirty="0" smtClean="0"/>
            <a:t>czy operacja nie obejmuj przeniesienia produkcji lub przeniesienia działalności produkcyjnej (art. 65 ust. 1 lit. a oraz art. 66 rozporządzenia 2021/1060)</a:t>
          </a:r>
          <a:endParaRPr lang="pl-PL" sz="2000" kern="1200" dirty="0"/>
        </a:p>
      </dsp:txBody>
      <dsp:txXfrm>
        <a:off x="38784" y="1993584"/>
        <a:ext cx="8562814" cy="716935"/>
      </dsp:txXfrm>
    </dsp:sp>
    <dsp:sp modelId="{A4D103BF-2024-4B9C-8B27-E37385ACDE2A}">
      <dsp:nvSpPr>
        <dsp:cNvPr id="0" name=""/>
        <dsp:cNvSpPr/>
      </dsp:nvSpPr>
      <dsp:spPr>
        <a:xfrm>
          <a:off x="0" y="2806903"/>
          <a:ext cx="8640382" cy="79450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000" kern="1200" dirty="0" smtClean="0"/>
            <a:t>zastosowanie zamówień publicznych i zasad konkurencyjnego trybu wyboru wykonawców</a:t>
          </a:r>
          <a:endParaRPr lang="pl-PL" sz="2000" kern="1200" dirty="0"/>
        </a:p>
      </dsp:txBody>
      <dsp:txXfrm>
        <a:off x="38784" y="2845687"/>
        <a:ext cx="8562814" cy="716935"/>
      </dsp:txXfrm>
    </dsp:sp>
    <dsp:sp modelId="{32FFA6B9-A209-4ACC-B49E-3600B9283C10}">
      <dsp:nvSpPr>
        <dsp:cNvPr id="0" name=""/>
        <dsp:cNvSpPr/>
      </dsp:nvSpPr>
      <dsp:spPr>
        <a:xfrm>
          <a:off x="0" y="3659006"/>
          <a:ext cx="8640382" cy="79450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000" kern="1200" dirty="0" smtClean="0"/>
            <a:t>czy wydatki zadeklarowane do dofinansowania nie będą finansowane w ramach innych środków publicznych</a:t>
          </a:r>
          <a:endParaRPr lang="pl-PL" sz="2000" kern="1200" dirty="0"/>
        </a:p>
      </dsp:txBody>
      <dsp:txXfrm>
        <a:off x="38784" y="3697790"/>
        <a:ext cx="8562814" cy="716935"/>
      </dsp:txXfrm>
    </dsp:sp>
    <dsp:sp modelId="{9CAFB8A1-503E-476B-B116-E316042B31DA}">
      <dsp:nvSpPr>
        <dsp:cNvPr id="0" name=""/>
        <dsp:cNvSpPr/>
      </dsp:nvSpPr>
      <dsp:spPr>
        <a:xfrm>
          <a:off x="0" y="4511109"/>
          <a:ext cx="8640382" cy="79450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000" kern="1200" dirty="0" smtClean="0"/>
            <a:t>zgodność operacji z LSR</a:t>
          </a:r>
          <a:endParaRPr lang="pl-PL" sz="2000" kern="1200" dirty="0"/>
        </a:p>
      </dsp:txBody>
      <dsp:txXfrm>
        <a:off x="38784" y="4549893"/>
        <a:ext cx="8562814" cy="716935"/>
      </dsp:txXfrm>
    </dsp:sp>
    <dsp:sp modelId="{F6CA5081-D08B-4B68-A3E4-0A872AF9B9BE}">
      <dsp:nvSpPr>
        <dsp:cNvPr id="0" name=""/>
        <dsp:cNvSpPr/>
      </dsp:nvSpPr>
      <dsp:spPr>
        <a:xfrm>
          <a:off x="0" y="5363212"/>
          <a:ext cx="8640382" cy="79450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000" kern="1200" dirty="0" smtClean="0"/>
            <a:t>operacja został wybrana do realizacji przez RLGD</a:t>
          </a:r>
          <a:endParaRPr lang="pl-PL" sz="2000" kern="1200" dirty="0"/>
        </a:p>
      </dsp:txBody>
      <dsp:txXfrm>
        <a:off x="38784" y="5401996"/>
        <a:ext cx="8562814" cy="716935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AD72794-303D-444B-A6FA-05EE251AD778}">
      <dsp:nvSpPr>
        <dsp:cNvPr id="0" name=""/>
        <dsp:cNvSpPr/>
      </dsp:nvSpPr>
      <dsp:spPr>
        <a:xfrm>
          <a:off x="0" y="53379"/>
          <a:ext cx="8640382" cy="139851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500" kern="1200" dirty="0" smtClean="0"/>
            <a:t>- jednorazowe wsparcie na budowanie potencjału, szkolenie i tworzenie sieci kontaktów w celu przygotowania i wdrożenia LSR</a:t>
          </a:r>
          <a:endParaRPr lang="pl-PL" sz="2500" kern="1200" dirty="0"/>
        </a:p>
      </dsp:txBody>
      <dsp:txXfrm>
        <a:off x="68270" y="121649"/>
        <a:ext cx="8503842" cy="1261975"/>
      </dsp:txXfrm>
    </dsp:sp>
    <dsp:sp modelId="{03EC458A-345D-4225-972B-C7BF6F61F3F6}">
      <dsp:nvSpPr>
        <dsp:cNvPr id="0" name=""/>
        <dsp:cNvSpPr/>
      </dsp:nvSpPr>
      <dsp:spPr>
        <a:xfrm>
          <a:off x="0" y="1523895"/>
          <a:ext cx="8640382" cy="139851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500" kern="1200" dirty="0" smtClean="0"/>
            <a:t>- beneficjentem jest LGD</a:t>
          </a:r>
          <a:endParaRPr lang="pl-PL" sz="2500" kern="1200" dirty="0"/>
        </a:p>
      </dsp:txBody>
      <dsp:txXfrm>
        <a:off x="68270" y="1592165"/>
        <a:ext cx="8503842" cy="1261975"/>
      </dsp:txXfrm>
    </dsp:sp>
    <dsp:sp modelId="{370105AE-2012-471A-A669-4375AB7E3B9D}">
      <dsp:nvSpPr>
        <dsp:cNvPr id="0" name=""/>
        <dsp:cNvSpPr/>
      </dsp:nvSpPr>
      <dsp:spPr>
        <a:xfrm>
          <a:off x="0" y="2922410"/>
          <a:ext cx="8640382" cy="1242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4332" tIns="31750" rIns="177800" bIns="31750" numCol="1" spcCol="1270" anchor="t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pl-PL" sz="2000" kern="1200" dirty="0" smtClean="0"/>
            <a:t>złoży wniosek o wybór LSR w ogłoszonym przez Instytucję Zarządzająca (MRiRW) konkursie oraz </a:t>
          </a:r>
          <a:endParaRPr lang="pl-PL" sz="2000" kern="1200" dirty="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pl-PL" sz="2000" kern="1200" dirty="0" smtClean="0"/>
            <a:t>nie otrzymała wsparcia na tworzenie nowej strategii na podstawie § 48 ust. 1 pkt 1 lit. g </a:t>
          </a:r>
          <a:r>
            <a:rPr lang="pl-PL" sz="2000" i="1" kern="1200" dirty="0" smtClean="0"/>
            <a:t>rozporządzenia dot. Priorytetu 4. PO Rybactwo i Morze </a:t>
          </a:r>
          <a:endParaRPr lang="pl-PL" sz="2000" i="1" kern="1200" dirty="0"/>
        </a:p>
      </dsp:txBody>
      <dsp:txXfrm>
        <a:off x="0" y="2922410"/>
        <a:ext cx="8640382" cy="1242000"/>
      </dsp:txXfrm>
    </dsp:sp>
    <dsp:sp modelId="{61DD2873-DA53-4AF0-A3D9-39264BFF9830}">
      <dsp:nvSpPr>
        <dsp:cNvPr id="0" name=""/>
        <dsp:cNvSpPr/>
      </dsp:nvSpPr>
      <dsp:spPr>
        <a:xfrm>
          <a:off x="0" y="4164410"/>
          <a:ext cx="8640382" cy="139851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500" kern="1200" dirty="0" smtClean="0"/>
            <a:t>- wsparcie w formie zwrotu kosztów kwalifikowalnych w wysokości do 100% tych kosztów; maksymalnie 25 000 zł na jednego wnioskodawcę</a:t>
          </a:r>
          <a:endParaRPr lang="pl-PL" sz="2500" kern="1200" dirty="0"/>
        </a:p>
      </dsp:txBody>
      <dsp:txXfrm>
        <a:off x="68270" y="4232680"/>
        <a:ext cx="8503842" cy="1261975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CF17DCD-BBF3-4521-9222-55C1DB644302}">
      <dsp:nvSpPr>
        <dsp:cNvPr id="0" name=""/>
        <dsp:cNvSpPr/>
      </dsp:nvSpPr>
      <dsp:spPr>
        <a:xfrm rot="5400000">
          <a:off x="-1095440" y="1101670"/>
          <a:ext cx="5387781" cy="3196899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3000" kern="1200" dirty="0" smtClean="0"/>
            <a:t>podobnie jak obecnie planowane finansowanie kosztów: </a:t>
          </a:r>
          <a:endParaRPr lang="pl-PL" sz="3000" kern="1200" dirty="0"/>
        </a:p>
      </dsp:txBody>
      <dsp:txXfrm rot="-5400000">
        <a:off x="2" y="1604679"/>
        <a:ext cx="3196899" cy="2190882"/>
      </dsp:txXfrm>
    </dsp:sp>
    <dsp:sp modelId="{24BD456D-25F0-49FE-AC3F-82EACFDB4FB2}">
      <dsp:nvSpPr>
        <dsp:cNvPr id="0" name=""/>
        <dsp:cNvSpPr/>
      </dsp:nvSpPr>
      <dsp:spPr>
        <a:xfrm rot="5400000">
          <a:off x="4030940" y="-820846"/>
          <a:ext cx="3775401" cy="544348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136" tIns="17780" rIns="17780" bIns="17780" numCol="1" spcCol="1270" anchor="ctr" anchorCtr="0">
          <a:noAutofit/>
        </a:bodyPr>
        <a:lstStyle/>
        <a:p>
          <a:pPr marL="285750" lvl="1" indent="-285750" algn="l" defTabSz="12446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2800" b="1" kern="1200" dirty="0" smtClean="0"/>
            <a:t>operacyjnych</a:t>
          </a:r>
          <a:endParaRPr lang="pl-PL" sz="2800" b="1" kern="1200" dirty="0"/>
        </a:p>
        <a:p>
          <a:pPr marL="285750" lvl="1" indent="-285750" algn="l" defTabSz="12446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2800" b="1" kern="1200" dirty="0" smtClean="0"/>
            <a:t>zatrudnienia</a:t>
          </a:r>
          <a:endParaRPr lang="pl-PL" sz="2800" b="1" kern="1200" dirty="0"/>
        </a:p>
        <a:p>
          <a:pPr marL="285750" lvl="1" indent="-285750" algn="l" defTabSz="12446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2800" b="1" kern="1200" dirty="0" smtClean="0"/>
            <a:t>szkoleń</a:t>
          </a:r>
          <a:endParaRPr lang="pl-PL" sz="2800" b="1" kern="1200" dirty="0"/>
        </a:p>
        <a:p>
          <a:pPr marL="285750" lvl="1" indent="-285750" algn="l" defTabSz="12446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2800" b="1" kern="1200" dirty="0" smtClean="0"/>
            <a:t>komunikacji zewnętrznej</a:t>
          </a:r>
          <a:endParaRPr lang="pl-PL" sz="2800" b="1" kern="1200" dirty="0"/>
        </a:p>
        <a:p>
          <a:pPr marL="285750" lvl="1" indent="-285750" algn="l" defTabSz="12446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2800" b="1" kern="1200" dirty="0" smtClean="0"/>
            <a:t>finansowych</a:t>
          </a:r>
          <a:endParaRPr lang="pl-PL" sz="2800" b="1" kern="1200" dirty="0"/>
        </a:p>
        <a:p>
          <a:pPr marL="285750" lvl="1" indent="-285750" algn="l" defTabSz="12446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2800" b="1" kern="1200" dirty="0" smtClean="0"/>
            <a:t>monitorowania i ewaluacji LSR</a:t>
          </a:r>
          <a:endParaRPr lang="pl-PL" sz="2800" b="1" kern="1200" dirty="0"/>
        </a:p>
        <a:p>
          <a:pPr marL="285750" lvl="1" indent="-285750" algn="l" defTabSz="12446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2800" b="1" kern="1200" dirty="0" smtClean="0"/>
            <a:t>animowania LSR</a:t>
          </a:r>
          <a:endParaRPr lang="pl-PL" sz="2800" b="1" kern="1200" dirty="0"/>
        </a:p>
      </dsp:txBody>
      <dsp:txXfrm rot="-5400000">
        <a:off x="3196900" y="197494"/>
        <a:ext cx="5259182" cy="3406801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1C24C3C-00C3-4DA1-90C2-A686464A3474}">
      <dsp:nvSpPr>
        <dsp:cNvPr id="0" name=""/>
        <dsp:cNvSpPr/>
      </dsp:nvSpPr>
      <dsp:spPr>
        <a:xfrm rot="5400000">
          <a:off x="4602717" y="-1477525"/>
          <a:ext cx="2545484" cy="552984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40005" rIns="80010" bIns="40005" numCol="1" spcCol="1270" anchor="ctr" anchorCtr="0">
          <a:noAutofit/>
        </a:bodyPr>
        <a:lstStyle/>
        <a:p>
          <a:pPr marL="228600" lvl="1" indent="-228600" algn="l" defTabSz="9334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2100" kern="1200" dirty="0" smtClean="0"/>
            <a:t>wynagrodzenie pracowników biura </a:t>
          </a:r>
          <a:endParaRPr lang="pl-PL" sz="2100" kern="1200" dirty="0"/>
        </a:p>
        <a:p>
          <a:pPr marL="228600" lvl="1" indent="-228600" algn="l" defTabSz="9334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2100" kern="1200" smtClean="0"/>
            <a:t>dieta członków rady, zarządu, organu kontroli wewnętrznej</a:t>
          </a:r>
          <a:endParaRPr lang="pl-PL" sz="2100" kern="1200"/>
        </a:p>
        <a:p>
          <a:pPr marL="228600" lvl="1" indent="-228600" algn="l" defTabSz="9334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2100" kern="1200" smtClean="0"/>
            <a:t>dieta z tytułu podróży służbowej pracowników biura, organu kontroli wewnętrznej, innych organów RLGD, członków rady oraz członków zarządu </a:t>
          </a:r>
          <a:endParaRPr lang="pl-PL" sz="2100" kern="1200"/>
        </a:p>
      </dsp:txBody>
      <dsp:txXfrm rot="-5400000">
        <a:off x="3110537" y="138915"/>
        <a:ext cx="5405584" cy="2296964"/>
      </dsp:txXfrm>
    </dsp:sp>
    <dsp:sp modelId="{0B116455-8F6D-4A16-B889-223281ACE907}">
      <dsp:nvSpPr>
        <dsp:cNvPr id="0" name=""/>
        <dsp:cNvSpPr/>
      </dsp:nvSpPr>
      <dsp:spPr>
        <a:xfrm>
          <a:off x="0" y="1413"/>
          <a:ext cx="3110537" cy="257196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62865" rIns="125730" bIns="62865" numCol="1" spcCol="1270" anchor="ctr" anchorCtr="0">
          <a:noAutofit/>
        </a:bodyPr>
        <a:lstStyle/>
        <a:p>
          <a:pPr lvl="0" algn="ctr" defTabSz="1466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3300" kern="1200" dirty="0" smtClean="0"/>
            <a:t>koszty kwalifikowalne będą stanowić m.in. </a:t>
          </a:r>
          <a:endParaRPr lang="pl-PL" sz="3300" kern="1200" dirty="0"/>
        </a:p>
      </dsp:txBody>
      <dsp:txXfrm>
        <a:off x="125553" y="126966"/>
        <a:ext cx="2859431" cy="2320859"/>
      </dsp:txXfrm>
    </dsp:sp>
    <dsp:sp modelId="{75C232F7-E96F-435F-8235-4FA9428C1A51}">
      <dsp:nvSpPr>
        <dsp:cNvPr id="0" name=""/>
        <dsp:cNvSpPr/>
      </dsp:nvSpPr>
      <dsp:spPr>
        <a:xfrm rot="5400000">
          <a:off x="4451293" y="1360367"/>
          <a:ext cx="2836857" cy="552444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40005" rIns="80010" bIns="40005" numCol="1" spcCol="1270" anchor="ctr" anchorCtr="0">
          <a:noAutofit/>
        </a:bodyPr>
        <a:lstStyle/>
        <a:p>
          <a:pPr marL="228600" lvl="1" indent="-228600" algn="l" defTabSz="9334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2100" kern="1200" smtClean="0"/>
            <a:t>w formie </a:t>
          </a:r>
          <a:r>
            <a:rPr lang="pl-PL" sz="2100" b="1" kern="1200" smtClean="0"/>
            <a:t>zwrotu kosztów kwalifikowalnych </a:t>
          </a:r>
          <a:r>
            <a:rPr lang="pl-PL" sz="2100" kern="1200" smtClean="0"/>
            <a:t>w wysokości do 100% tych kosztów</a:t>
          </a:r>
          <a:endParaRPr lang="pl-PL" sz="2100" kern="1200"/>
        </a:p>
        <a:p>
          <a:pPr marL="228600" lvl="1" indent="-228600" algn="l" defTabSz="9334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2100" kern="1200" dirty="0" smtClean="0"/>
            <a:t>do wysokości limitu dostępnych środków finansowych określonego w umowie ramowej, który w okresie realizacji programu dla jednej RLGD wynosi nie więcej niż </a:t>
          </a:r>
          <a:r>
            <a:rPr lang="pl-PL" sz="2100" b="1" kern="1200" dirty="0" smtClean="0"/>
            <a:t>15%</a:t>
          </a:r>
          <a:r>
            <a:rPr lang="pl-PL" sz="2100" kern="1200" dirty="0" smtClean="0"/>
            <a:t> wysokości dostępnych środków finansowych określonych w umowie ramowej</a:t>
          </a:r>
          <a:endParaRPr lang="pl-PL" sz="2100" kern="1200" dirty="0"/>
        </a:p>
      </dsp:txBody>
      <dsp:txXfrm rot="-5400000">
        <a:off x="3107500" y="2842644"/>
        <a:ext cx="5385960" cy="2559889"/>
      </dsp:txXfrm>
    </dsp:sp>
    <dsp:sp modelId="{61DB3EAE-D9E6-4CBC-BC36-B56DFF53ED4F}">
      <dsp:nvSpPr>
        <dsp:cNvPr id="0" name=""/>
        <dsp:cNvSpPr/>
      </dsp:nvSpPr>
      <dsp:spPr>
        <a:xfrm>
          <a:off x="0" y="2701977"/>
          <a:ext cx="3107499" cy="284122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62865" rIns="125730" bIns="62865" numCol="1" spcCol="1270" anchor="ctr" anchorCtr="0">
          <a:noAutofit/>
        </a:bodyPr>
        <a:lstStyle/>
        <a:p>
          <a:pPr lvl="0" algn="ctr" defTabSz="1466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3300" kern="1200" smtClean="0"/>
            <a:t>Pomoc będzie przyznawana </a:t>
          </a:r>
          <a:endParaRPr lang="pl-PL" sz="3300" kern="1200"/>
        </a:p>
      </dsp:txBody>
      <dsp:txXfrm>
        <a:off x="138697" y="2840674"/>
        <a:ext cx="2830105" cy="2563830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4433FC5-E6DC-43DC-B074-D2319E0A5B68}">
      <dsp:nvSpPr>
        <dsp:cNvPr id="0" name=""/>
        <dsp:cNvSpPr/>
      </dsp:nvSpPr>
      <dsp:spPr>
        <a:xfrm>
          <a:off x="0" y="94750"/>
          <a:ext cx="8640382" cy="95340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400" kern="1200" dirty="0" smtClean="0"/>
            <a:t>1. pogłębianie wiedzy i badania środowiskowe oraz edukacja</a:t>
          </a:r>
          <a:endParaRPr lang="pl-PL" sz="2400" kern="1200" dirty="0"/>
        </a:p>
      </dsp:txBody>
      <dsp:txXfrm>
        <a:off x="46541" y="141291"/>
        <a:ext cx="8547300" cy="860321"/>
      </dsp:txXfrm>
    </dsp:sp>
    <dsp:sp modelId="{4E6DA366-634D-4597-A5A0-88F7D5201F83}">
      <dsp:nvSpPr>
        <dsp:cNvPr id="0" name=""/>
        <dsp:cNvSpPr/>
      </dsp:nvSpPr>
      <dsp:spPr>
        <a:xfrm>
          <a:off x="0" y="1085676"/>
          <a:ext cx="8640382" cy="95340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400" kern="1200" dirty="0" smtClean="0"/>
            <a:t>2. ochrona i odbudowa naturalnych ekosystemów i bioróżnorodności środowiskowej</a:t>
          </a:r>
          <a:endParaRPr lang="pl-PL" sz="2400" kern="1200" dirty="0"/>
        </a:p>
      </dsp:txBody>
      <dsp:txXfrm>
        <a:off x="46541" y="1132217"/>
        <a:ext cx="8547300" cy="860321"/>
      </dsp:txXfrm>
    </dsp:sp>
    <dsp:sp modelId="{8D331B75-F5A7-4BB4-AA5B-343492F189DF}">
      <dsp:nvSpPr>
        <dsp:cNvPr id="0" name=""/>
        <dsp:cNvSpPr/>
      </dsp:nvSpPr>
      <dsp:spPr>
        <a:xfrm>
          <a:off x="0" y="2108200"/>
          <a:ext cx="8640382" cy="95340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400" kern="1200" dirty="0" smtClean="0"/>
            <a:t>3. promowanie i rozwijanie kultury i tradycji obszarów rybackich, w tym promowanie zawodu rybaka w lokalnej społeczności</a:t>
          </a:r>
          <a:endParaRPr lang="pl-PL" sz="2400" kern="1200" dirty="0"/>
        </a:p>
      </dsp:txBody>
      <dsp:txXfrm>
        <a:off x="46541" y="2154741"/>
        <a:ext cx="8547300" cy="860321"/>
      </dsp:txXfrm>
    </dsp:sp>
    <dsp:sp modelId="{65DC4DA8-DA5C-45B2-8CCA-F42E960D4E75}">
      <dsp:nvSpPr>
        <dsp:cNvPr id="0" name=""/>
        <dsp:cNvSpPr/>
      </dsp:nvSpPr>
      <dsp:spPr>
        <a:xfrm>
          <a:off x="0" y="3130724"/>
          <a:ext cx="8640382" cy="95340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400" kern="1200" dirty="0" smtClean="0"/>
            <a:t>4. podnoszenie poziomu życia na obszarach rybackich </a:t>
          </a:r>
          <a:endParaRPr lang="pl-PL" sz="2400" kern="1200" dirty="0"/>
        </a:p>
      </dsp:txBody>
      <dsp:txXfrm>
        <a:off x="46541" y="3177265"/>
        <a:ext cx="8547300" cy="860321"/>
      </dsp:txXfrm>
    </dsp:sp>
    <dsp:sp modelId="{1C70C12B-CAA7-4A77-977E-981B34087B84}">
      <dsp:nvSpPr>
        <dsp:cNvPr id="0" name=""/>
        <dsp:cNvSpPr/>
      </dsp:nvSpPr>
      <dsp:spPr>
        <a:xfrm>
          <a:off x="0" y="4153247"/>
          <a:ext cx="8640382" cy="95340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400" kern="1200" dirty="0" smtClean="0"/>
            <a:t>5. rozwój błękitnej i cyrkularnej gospodarki - wspieranie lokalnej przedsiębiorczości</a:t>
          </a:r>
          <a:endParaRPr lang="pl-PL" sz="2400" kern="1200" dirty="0"/>
        </a:p>
      </dsp:txBody>
      <dsp:txXfrm>
        <a:off x="46541" y="4199788"/>
        <a:ext cx="8547300" cy="860321"/>
      </dsp:txXfrm>
    </dsp:sp>
    <dsp:sp modelId="{D3531C22-A89A-4EDD-8091-ACFBD6ADBE87}">
      <dsp:nvSpPr>
        <dsp:cNvPr id="0" name=""/>
        <dsp:cNvSpPr/>
      </dsp:nvSpPr>
      <dsp:spPr>
        <a:xfrm>
          <a:off x="0" y="5175771"/>
          <a:ext cx="8640382" cy="95340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400" kern="1200" dirty="0" smtClean="0"/>
            <a:t>6. współpraca międzyterytorialna i międzynarodowa w zakresie wymiany wiedzy i doświadczeń </a:t>
          </a:r>
          <a:endParaRPr lang="pl-PL" sz="2400" kern="1200" dirty="0"/>
        </a:p>
      </dsp:txBody>
      <dsp:txXfrm>
        <a:off x="46541" y="5222312"/>
        <a:ext cx="8547300" cy="860321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500B163-C026-4B94-AF2F-71DA3582DACC}">
      <dsp:nvSpPr>
        <dsp:cNvPr id="0" name=""/>
        <dsp:cNvSpPr/>
      </dsp:nvSpPr>
      <dsp:spPr>
        <a:xfrm>
          <a:off x="7" y="0"/>
          <a:ext cx="8640747" cy="6120680"/>
        </a:xfrm>
        <a:prstGeom prst="diamond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2BAF6D3-EA4B-4FFF-860D-0B3142588D6A}">
      <dsp:nvSpPr>
        <dsp:cNvPr id="0" name=""/>
        <dsp:cNvSpPr/>
      </dsp:nvSpPr>
      <dsp:spPr>
        <a:xfrm>
          <a:off x="1872108" y="396097"/>
          <a:ext cx="2387065" cy="259199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600" kern="1200" dirty="0" smtClean="0"/>
            <a:t>3 lata </a:t>
          </a:r>
          <a:r>
            <a:rPr lang="pl-PL" sz="2600" kern="1200" dirty="0" smtClean="0"/>
            <a:t>trwałości  </a:t>
          </a:r>
          <a:r>
            <a:rPr lang="pl-PL" sz="2600" kern="1200" dirty="0" smtClean="0"/>
            <a:t>operacji…  </a:t>
          </a:r>
          <a:endParaRPr lang="pl-PL" sz="2600" kern="1200" dirty="0"/>
        </a:p>
      </dsp:txBody>
      <dsp:txXfrm>
        <a:off x="1988635" y="512624"/>
        <a:ext cx="2154011" cy="2358940"/>
      </dsp:txXfrm>
    </dsp:sp>
    <dsp:sp modelId="{75E0FACA-823B-4DF8-9DAC-602C9BB40D34}">
      <dsp:nvSpPr>
        <dsp:cNvPr id="0" name=""/>
        <dsp:cNvSpPr/>
      </dsp:nvSpPr>
      <dsp:spPr>
        <a:xfrm>
          <a:off x="4364856" y="396097"/>
          <a:ext cx="2387065" cy="259199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600" kern="1200" dirty="0" smtClean="0"/>
            <a:t>280 </a:t>
          </a:r>
          <a:r>
            <a:rPr lang="pl-PL" sz="2600" kern="1200" dirty="0" smtClean="0"/>
            <a:t>miejsc pracy…</a:t>
          </a:r>
          <a:endParaRPr lang="pl-PL" sz="2600" kern="1200" dirty="0"/>
        </a:p>
      </dsp:txBody>
      <dsp:txXfrm>
        <a:off x="4481383" y="512624"/>
        <a:ext cx="2154011" cy="2358940"/>
      </dsp:txXfrm>
    </dsp:sp>
    <dsp:sp modelId="{6CD272CC-4E26-4D9D-A547-7F77564DE80A}">
      <dsp:nvSpPr>
        <dsp:cNvPr id="0" name=""/>
        <dsp:cNvSpPr/>
      </dsp:nvSpPr>
      <dsp:spPr>
        <a:xfrm>
          <a:off x="1841506" y="3049685"/>
          <a:ext cx="2387065" cy="259199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600" kern="1200" dirty="0" smtClean="0"/>
            <a:t>minimum 4 operacje środowiskowe … </a:t>
          </a:r>
          <a:endParaRPr lang="pl-PL" sz="2600" kern="1200" dirty="0"/>
        </a:p>
      </dsp:txBody>
      <dsp:txXfrm>
        <a:off x="1958033" y="3166212"/>
        <a:ext cx="2154011" cy="2358940"/>
      </dsp:txXfrm>
    </dsp:sp>
    <dsp:sp modelId="{EFCB3735-21DB-40AD-A774-EC6B84ADE016}">
      <dsp:nvSpPr>
        <dsp:cNvPr id="0" name=""/>
        <dsp:cNvSpPr/>
      </dsp:nvSpPr>
      <dsp:spPr>
        <a:xfrm>
          <a:off x="4412191" y="3049685"/>
          <a:ext cx="2387065" cy="2591994"/>
        </a:xfrm>
        <a:prstGeom prst="roundRect">
          <a:avLst/>
        </a:prstGeom>
        <a:solidFill>
          <a:schemeClr val="accent1">
            <a:hueOff val="0"/>
            <a:satOff val="0"/>
            <a:lum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600" kern="1200" dirty="0" smtClean="0"/>
            <a:t>45 operacji w ramach współpracy …  </a:t>
          </a:r>
          <a:endParaRPr lang="pl-PL" sz="2600" kern="1200" dirty="0"/>
        </a:p>
      </dsp:txBody>
      <dsp:txXfrm>
        <a:off x="4528718" y="3166212"/>
        <a:ext cx="2154011" cy="2358940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182FCDF-BCE4-4A36-91BC-C7715E1A6AD1}">
      <dsp:nvSpPr>
        <dsp:cNvPr id="0" name=""/>
        <dsp:cNvSpPr/>
      </dsp:nvSpPr>
      <dsp:spPr>
        <a:xfrm rot="5400000">
          <a:off x="2680321" y="-680074"/>
          <a:ext cx="5877997" cy="7336453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2000" kern="1200" dirty="0" smtClean="0"/>
            <a:t>osoba fizyczna lub prawna /w tym lokalni przedsiębiorcy/</a:t>
          </a:r>
          <a:endParaRPr lang="pl-PL" sz="2000" kern="1200" dirty="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2000" kern="1200" dirty="0" smtClean="0"/>
            <a:t>podmiot prowadzący działalność gospodarczą w zakresie: rybołówstwa komercyjnego, chowu lub hodowli organizmów wodnych, przetwórstwa produktów rybołówstwa i akwakultury lub obrotu produktami rybołówstwa i akwakultury</a:t>
          </a:r>
          <a:endParaRPr lang="pl-PL" sz="2000" kern="1200" dirty="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2000" kern="1200" dirty="0" smtClean="0"/>
            <a:t>jednostka samorządu terytorialnego lub jednostka organizacyjna jej podległa</a:t>
          </a:r>
          <a:endParaRPr lang="pl-PL" sz="2000" kern="1200" dirty="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2000" kern="1200" dirty="0" smtClean="0"/>
            <a:t>stowarzyszenie, fundacja, organizacja pożytku publicznego, inna organizacja pozarządowa lub społeczna, realizująca zadania statutowe w zakresie szeroko rozumianego rybactwa lub ochrony i rozwoju wód lub ich żywych zasobów</a:t>
          </a:r>
          <a:endParaRPr lang="pl-PL" sz="2000" kern="1200" dirty="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2000" kern="1200" dirty="0" smtClean="0"/>
            <a:t>szkoła wyższa lub ponadpodstawowa kształcąca lub prowadząca badania naukowe w zakresie szeroko rozumianego rybactwa lub ochrony i rozwoju wód lub ich żywych zasobów</a:t>
          </a:r>
          <a:endParaRPr lang="pl-PL" sz="2000" kern="1200" dirty="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2000" kern="1200" dirty="0" smtClean="0"/>
            <a:t>instytut badawczy lub naukowy prowadzący badania naukowe w zakresie szeroko rozumianego rybactwa lub ochrony i rozwoju wód i ich żywych zasobów</a:t>
          </a:r>
          <a:endParaRPr lang="pl-PL" sz="2000" kern="1200" dirty="0"/>
        </a:p>
      </dsp:txBody>
      <dsp:txXfrm rot="-5400000">
        <a:off x="1951093" y="336094"/>
        <a:ext cx="7049513" cy="5304117"/>
      </dsp:txXfrm>
    </dsp:sp>
    <dsp:sp modelId="{5433EC21-39B4-4D18-BDB4-CF5BC3976DC7}">
      <dsp:nvSpPr>
        <dsp:cNvPr id="0" name=""/>
        <dsp:cNvSpPr/>
      </dsp:nvSpPr>
      <dsp:spPr>
        <a:xfrm>
          <a:off x="1485" y="2918"/>
          <a:ext cx="1949608" cy="597046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400" kern="1200" dirty="0" smtClean="0"/>
            <a:t>beneficjenci / grantobiorcy</a:t>
          </a:r>
          <a:endParaRPr lang="pl-PL" sz="2400" kern="1200" dirty="0"/>
        </a:p>
      </dsp:txBody>
      <dsp:txXfrm>
        <a:off x="96657" y="98090"/>
        <a:ext cx="1759264" cy="578012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EEFF2B-0721-7148-92D1-1650B5B78E9F}" type="datetimeFigureOut">
              <a:rPr lang="pl-PL" smtClean="0"/>
              <a:t>18.04.2023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143000"/>
            <a:ext cx="43656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02B4DB-5212-AD42-B2C1-BD19AC94D45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927739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726790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16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930604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e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Relationship Id="rId9" Type="http://schemas.openxmlformats.org/officeDocument/2006/relationships/image" Target="../media/image11.pn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1.png"/><Relationship Id="rId5" Type="http://schemas.openxmlformats.org/officeDocument/2006/relationships/image" Target="../media/image10.jpeg"/><Relationship Id="rId4" Type="http://schemas.openxmlformats.org/officeDocument/2006/relationships/image" Target="../media/image9.png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13" Type="http://schemas.openxmlformats.org/officeDocument/2006/relationships/image" Target="../media/image20.png"/><Relationship Id="rId18" Type="http://schemas.openxmlformats.org/officeDocument/2006/relationships/image" Target="../media/image11.png"/><Relationship Id="rId3" Type="http://schemas.openxmlformats.org/officeDocument/2006/relationships/image" Target="../media/image8.png"/><Relationship Id="rId7" Type="http://schemas.openxmlformats.org/officeDocument/2006/relationships/image" Target="../media/image14.png"/><Relationship Id="rId12" Type="http://schemas.openxmlformats.org/officeDocument/2006/relationships/image" Target="../media/image19.png"/><Relationship Id="rId17" Type="http://schemas.openxmlformats.org/officeDocument/2006/relationships/image" Target="../media/image10.jpeg"/><Relationship Id="rId2" Type="http://schemas.openxmlformats.org/officeDocument/2006/relationships/image" Target="../media/image4.png"/><Relationship Id="rId16" Type="http://schemas.openxmlformats.org/officeDocument/2006/relationships/image" Target="../media/image23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3.png"/><Relationship Id="rId11" Type="http://schemas.openxmlformats.org/officeDocument/2006/relationships/image" Target="../media/image18.png"/><Relationship Id="rId5" Type="http://schemas.openxmlformats.org/officeDocument/2006/relationships/image" Target="../media/image12.png"/><Relationship Id="rId15" Type="http://schemas.openxmlformats.org/officeDocument/2006/relationships/image" Target="../media/image22.png"/><Relationship Id="rId10" Type="http://schemas.openxmlformats.org/officeDocument/2006/relationships/image" Target="../media/image17.png"/><Relationship Id="rId4" Type="http://schemas.openxmlformats.org/officeDocument/2006/relationships/image" Target="../media/image9.png"/><Relationship Id="rId9" Type="http://schemas.openxmlformats.org/officeDocument/2006/relationships/image" Target="../media/image16.png"/><Relationship Id="rId14" Type="http://schemas.openxmlformats.org/officeDocument/2006/relationships/image" Target="../media/image21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1.png"/><Relationship Id="rId5" Type="http://schemas.openxmlformats.org/officeDocument/2006/relationships/image" Target="../media/image10.jpeg"/><Relationship Id="rId4" Type="http://schemas.openxmlformats.org/officeDocument/2006/relationships/image" Target="../media/image9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 (długi tytuł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8">
            <a:extLst>
              <a:ext uri="{FF2B5EF4-FFF2-40B4-BE49-F238E27FC236}">
                <a16:creationId xmlns:a16="http://schemas.microsoft.com/office/drawing/2014/main" id="{A63EBD56-4A88-4F5C-BEAF-A33740721C44}"/>
              </a:ext>
            </a:extLst>
          </p:cNvPr>
          <p:cNvSpPr/>
          <p:nvPr userDrawn="1"/>
        </p:nvSpPr>
        <p:spPr>
          <a:xfrm>
            <a:off x="1026613" y="1973818"/>
            <a:ext cx="8639675" cy="4326381"/>
          </a:xfrm>
          <a:prstGeom prst="rect">
            <a:avLst/>
          </a:prstGeom>
          <a:solidFill>
            <a:srgbClr val="A6D3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Prostokąt 10">
            <a:extLst>
              <a:ext uri="{FF2B5EF4-FFF2-40B4-BE49-F238E27FC236}">
                <a16:creationId xmlns:a16="http://schemas.microsoft.com/office/drawing/2014/main" id="{48CDFE25-4437-7188-EA7B-7D9DAD502275}"/>
              </a:ext>
            </a:extLst>
          </p:cNvPr>
          <p:cNvSpPr/>
          <p:nvPr userDrawn="1"/>
        </p:nvSpPr>
        <p:spPr>
          <a:xfrm>
            <a:off x="1" y="0"/>
            <a:ext cx="4986337" cy="2693908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13" name="Obraz 12" descr="Obraz zawierający tekst&#10;&#10;Opis wygenerowany automatycznie">
            <a:extLst>
              <a:ext uri="{FF2B5EF4-FFF2-40B4-BE49-F238E27FC236}">
                <a16:creationId xmlns:a16="http://schemas.microsoft.com/office/drawing/2014/main" id="{49D1ECBE-9DB2-9B2A-CE8F-84EF95EA484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760" y="1973818"/>
            <a:ext cx="3959225" cy="720090"/>
          </a:xfrm>
          <a:prstGeom prst="rect">
            <a:avLst/>
          </a:prstGeom>
        </p:spPr>
      </p:pic>
      <p:pic>
        <p:nvPicPr>
          <p:cNvPr id="14" name="Obraz 13">
            <a:extLst>
              <a:ext uri="{FF2B5EF4-FFF2-40B4-BE49-F238E27FC236}">
                <a16:creationId xmlns:a16="http://schemas.microsoft.com/office/drawing/2014/main" id="{2B41AD81-079D-B212-C8B7-9A9D3BEE5179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7632" y="540402"/>
            <a:ext cx="1080000" cy="1080000"/>
          </a:xfrm>
          <a:prstGeom prst="rect">
            <a:avLst/>
          </a:prstGeom>
        </p:spPr>
      </p:pic>
      <p:pic>
        <p:nvPicPr>
          <p:cNvPr id="15" name="Obraz 14">
            <a:extLst>
              <a:ext uri="{FF2B5EF4-FFF2-40B4-BE49-F238E27FC236}">
                <a16:creationId xmlns:a16="http://schemas.microsoft.com/office/drawing/2014/main" id="{0A433181-6EED-44B3-4822-4AF9E6BA906A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5788" y="540402"/>
            <a:ext cx="1080000" cy="1080000"/>
          </a:xfrm>
          <a:prstGeom prst="rect">
            <a:avLst/>
          </a:prstGeom>
        </p:spPr>
      </p:pic>
      <p:pic>
        <p:nvPicPr>
          <p:cNvPr id="16" name="Obraz 15">
            <a:extLst>
              <a:ext uri="{FF2B5EF4-FFF2-40B4-BE49-F238E27FC236}">
                <a16:creationId xmlns:a16="http://schemas.microsoft.com/office/drawing/2014/main" id="{276322E5-6025-7EA2-67FB-9F57E9210052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3944" y="540402"/>
            <a:ext cx="1080000" cy="1080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85877" y="3059113"/>
            <a:ext cx="7920115" cy="1107677"/>
          </a:xfrm>
        </p:spPr>
        <p:txBody>
          <a:bodyPr anchor="t" anchorCtr="0">
            <a:normAutofit/>
          </a:bodyPr>
          <a:lstStyle>
            <a:lvl1pPr algn="l">
              <a:lnSpc>
                <a:spcPts val="4000"/>
              </a:lnSpc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85888" y="4861794"/>
            <a:ext cx="7920037" cy="1080000"/>
          </a:xfrm>
        </p:spPr>
        <p:txBody>
          <a:bodyPr>
            <a:normAutofit/>
          </a:bodyPr>
          <a:lstStyle>
            <a:lvl1pPr marL="0" indent="0" algn="l">
              <a:lnSpc>
                <a:spcPts val="3500"/>
              </a:lnSpc>
              <a:buNone/>
              <a:defRPr sz="2800" b="1">
                <a:solidFill>
                  <a:schemeClr val="tx2"/>
                </a:solidFill>
              </a:defRPr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65356" y="540402"/>
            <a:ext cx="1799844" cy="349114"/>
          </a:xfrm>
          <a:prstGeom prst="rect">
            <a:avLst/>
          </a:prstGeom>
        </p:spPr>
        <p:txBody>
          <a:bodyPr lIns="0" tIns="0" rIns="0" bIns="0"/>
          <a:lstStyle>
            <a:lvl1pPr algn="r">
              <a:lnSpc>
                <a:spcPts val="1800"/>
              </a:lnSpc>
              <a:defRPr sz="14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fld id="{D2A3D249-6366-4532-95C2-9DDC07D17B44}" type="datetime1">
              <a:rPr lang="pl-PL" smtClean="0"/>
              <a:t>18.04.2023</a:t>
            </a:fld>
            <a:endParaRPr lang="pl-PL" dirty="0"/>
          </a:p>
        </p:txBody>
      </p:sp>
      <p:pic>
        <p:nvPicPr>
          <p:cNvPr id="17" name="Obraz 16" descr="flaga Unii Europejskiej z dopiskiem dofinansowane przez Unię Europejską">
            <a:extLst>
              <a:ext uri="{FF2B5EF4-FFF2-40B4-BE49-F238E27FC236}">
                <a16:creationId xmlns:a16="http://schemas.microsoft.com/office/drawing/2014/main" id="{8AE6A136-8050-4F87-8CFA-9081E95DD68D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5826" y="6371047"/>
            <a:ext cx="2501445" cy="901640"/>
          </a:xfrm>
          <a:prstGeom prst="rect">
            <a:avLst/>
          </a:prstGeom>
        </p:spPr>
      </p:pic>
      <p:pic>
        <p:nvPicPr>
          <p:cNvPr id="18" name="Obraz 17" descr="barwy RP">
            <a:extLst>
              <a:ext uri="{FF2B5EF4-FFF2-40B4-BE49-F238E27FC236}">
                <a16:creationId xmlns:a16="http://schemas.microsoft.com/office/drawing/2014/main" id="{EE0A6F40-6C31-4E70-8EAE-7E07678F3397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81610" y="6357698"/>
            <a:ext cx="2127564" cy="902911"/>
          </a:xfrm>
          <a:prstGeom prst="rect">
            <a:avLst/>
          </a:prstGeom>
        </p:spPr>
      </p:pic>
      <p:pic>
        <p:nvPicPr>
          <p:cNvPr id="19" name="Obraz 18">
            <a:extLst>
              <a:ext uri="{FF2B5EF4-FFF2-40B4-BE49-F238E27FC236}">
                <a16:creationId xmlns:a16="http://schemas.microsoft.com/office/drawing/2014/main" id="{2C4B7E3B-5C36-4D17-A68D-F7D64D08732B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4056" y="6412466"/>
            <a:ext cx="1891570" cy="857608"/>
          </a:xfrm>
          <a:prstGeom prst="rect">
            <a:avLst/>
          </a:prstGeom>
        </p:spPr>
      </p:pic>
      <p:cxnSp>
        <p:nvCxnSpPr>
          <p:cNvPr id="21" name="Łącznik prosty 20">
            <a:extLst>
              <a:ext uri="{FF2B5EF4-FFF2-40B4-BE49-F238E27FC236}">
                <a16:creationId xmlns:a16="http://schemas.microsoft.com/office/drawing/2014/main" id="{7E173582-5E55-4436-9116-98E990C9551E}"/>
              </a:ext>
            </a:extLst>
          </p:cNvPr>
          <p:cNvCxnSpPr>
            <a:cxnSpLocks/>
          </p:cNvCxnSpPr>
          <p:nvPr userDrawn="1"/>
        </p:nvCxnSpPr>
        <p:spPr>
          <a:xfrm flipH="1">
            <a:off x="7218114" y="6588149"/>
            <a:ext cx="1" cy="468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22" name="Obraz 21">
            <a:extLst>
              <a:ext uri="{FF2B5EF4-FFF2-40B4-BE49-F238E27FC236}">
                <a16:creationId xmlns:a16="http://schemas.microsoft.com/office/drawing/2014/main" id="{1DE8140D-601B-4741-96F5-2F7F72D3DCA1}"/>
              </a:ext>
            </a:extLst>
          </p:cNvPr>
          <p:cNvPicPr>
            <a:picLocks noChangeAspect="1"/>
          </p:cNvPicPr>
          <p:nvPr userDrawn="1"/>
        </p:nvPicPr>
        <p:blipFill>
          <a:blip r:embed="rId9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34138" y="6505094"/>
            <a:ext cx="2160239" cy="6723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57672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an dir="u"/>
      </p:transition>
    </mc:Choice>
    <mc:Fallback xmlns="">
      <p:transition spd="slow">
        <p:fade/>
      </p:transition>
    </mc:Fallback>
  </mc:AlternateContent>
  <p:extLst mod="1">
    <p:ext uri="{DCECCB84-F9BA-43D5-87BE-67443E8EF086}">
      <p15:sldGuideLst xmlns:p15="http://schemas.microsoft.com/office/powerpoint/2012/main">
        <p15:guide id="1" pos="193" userDrawn="1">
          <p15:clr>
            <a:srgbClr val="FBAE40"/>
          </p15:clr>
        </p15:guide>
        <p15:guide id="2" orient="horz" pos="113" userDrawn="1">
          <p15:clr>
            <a:srgbClr val="FBAE40"/>
          </p15:clr>
        </p15:guide>
        <p15:guide id="3" orient="horz" pos="2381" userDrawn="1">
          <p15:clr>
            <a:srgbClr val="FBAE40"/>
          </p15:clr>
        </p15:guide>
        <p15:guide id="4" orient="horz" pos="340" userDrawn="1">
          <p15:clr>
            <a:srgbClr val="FBAE40"/>
          </p15:clr>
        </p15:guide>
        <p15:guide id="5" orient="horz" pos="567" userDrawn="1">
          <p15:clr>
            <a:srgbClr val="FBAE40"/>
          </p15:clr>
        </p15:guide>
        <p15:guide id="6" orient="horz" pos="794" userDrawn="1">
          <p15:clr>
            <a:srgbClr val="FBAE40"/>
          </p15:clr>
        </p15:guide>
        <p15:guide id="7" orient="horz" pos="1020" userDrawn="1">
          <p15:clr>
            <a:srgbClr val="FBAE40"/>
          </p15:clr>
        </p15:guide>
        <p15:guide id="8" orient="horz" pos="1247" userDrawn="1">
          <p15:clr>
            <a:srgbClr val="FBAE40"/>
          </p15:clr>
        </p15:guide>
        <p15:guide id="9" orient="horz" pos="1474" userDrawn="1">
          <p15:clr>
            <a:srgbClr val="FBAE40"/>
          </p15:clr>
        </p15:guide>
        <p15:guide id="10" orient="horz" pos="1701" userDrawn="1">
          <p15:clr>
            <a:srgbClr val="FBAE40"/>
          </p15:clr>
        </p15:guide>
        <p15:guide id="11" orient="horz" pos="1927" userDrawn="1">
          <p15:clr>
            <a:srgbClr val="FBAE40"/>
          </p15:clr>
        </p15:guide>
        <p15:guide id="12" orient="horz" pos="2154" userDrawn="1">
          <p15:clr>
            <a:srgbClr val="FBAE40"/>
          </p15:clr>
        </p15:guide>
        <p15:guide id="13" orient="horz" pos="2608" userDrawn="1">
          <p15:clr>
            <a:srgbClr val="FBAE40"/>
          </p15:clr>
        </p15:guide>
        <p15:guide id="14" orient="horz" pos="2835" userDrawn="1">
          <p15:clr>
            <a:srgbClr val="FBAE40"/>
          </p15:clr>
        </p15:guide>
        <p15:guide id="15" orient="horz" pos="3061" userDrawn="1">
          <p15:clr>
            <a:srgbClr val="FBAE40"/>
          </p15:clr>
        </p15:guide>
        <p15:guide id="16" orient="horz" pos="3288" userDrawn="1">
          <p15:clr>
            <a:srgbClr val="FBAE40"/>
          </p15:clr>
        </p15:guide>
        <p15:guide id="17" orient="horz" pos="3515" userDrawn="1">
          <p15:clr>
            <a:srgbClr val="FBAE40"/>
          </p15:clr>
        </p15:guide>
        <p15:guide id="18" orient="horz" pos="3742" userDrawn="1">
          <p15:clr>
            <a:srgbClr val="FBAE40"/>
          </p15:clr>
        </p15:guide>
        <p15:guide id="19" orient="horz" pos="3968" userDrawn="1">
          <p15:clr>
            <a:srgbClr val="FBAE40"/>
          </p15:clr>
        </p15:guide>
        <p15:guide id="20" orient="horz" pos="4195" userDrawn="1">
          <p15:clr>
            <a:srgbClr val="FBAE40"/>
          </p15:clr>
        </p15:guide>
        <p15:guide id="21" orient="horz" pos="4422" userDrawn="1">
          <p15:clr>
            <a:srgbClr val="FBAE40"/>
          </p15:clr>
        </p15:guide>
        <p15:guide id="22" orient="horz" pos="4649" userDrawn="1">
          <p15:clr>
            <a:srgbClr val="FBAE40"/>
          </p15:clr>
        </p15:guide>
        <p15:guide id="23" pos="419" userDrawn="1">
          <p15:clr>
            <a:srgbClr val="FBAE40"/>
          </p15:clr>
        </p15:guide>
        <p15:guide id="24" pos="646" userDrawn="1">
          <p15:clr>
            <a:srgbClr val="FBAE40"/>
          </p15:clr>
        </p15:guide>
        <p15:guide id="25" pos="873" userDrawn="1">
          <p15:clr>
            <a:srgbClr val="FBAE40"/>
          </p15:clr>
        </p15:guide>
        <p15:guide id="26" pos="1100" userDrawn="1">
          <p15:clr>
            <a:srgbClr val="FBAE40"/>
          </p15:clr>
        </p15:guide>
        <p15:guide id="27" pos="1327" userDrawn="1">
          <p15:clr>
            <a:srgbClr val="FBAE40"/>
          </p15:clr>
        </p15:guide>
        <p15:guide id="28" pos="1553" userDrawn="1">
          <p15:clr>
            <a:srgbClr val="FBAE40"/>
          </p15:clr>
        </p15:guide>
        <p15:guide id="29" pos="1780" userDrawn="1">
          <p15:clr>
            <a:srgbClr val="FBAE40"/>
          </p15:clr>
        </p15:guide>
        <p15:guide id="30" pos="2007" userDrawn="1">
          <p15:clr>
            <a:srgbClr val="FBAE40"/>
          </p15:clr>
        </p15:guide>
        <p15:guide id="31" pos="2234" userDrawn="1">
          <p15:clr>
            <a:srgbClr val="FBAE40"/>
          </p15:clr>
        </p15:guide>
        <p15:guide id="32" pos="2460" userDrawn="1">
          <p15:clr>
            <a:srgbClr val="FBAE40"/>
          </p15:clr>
        </p15:guide>
        <p15:guide id="33" pos="2687" userDrawn="1">
          <p15:clr>
            <a:srgbClr val="FBAE40"/>
          </p15:clr>
        </p15:guide>
        <p15:guide id="34" pos="2914" userDrawn="1">
          <p15:clr>
            <a:srgbClr val="FBAE40"/>
          </p15:clr>
        </p15:guide>
        <p15:guide id="35" pos="3141" userDrawn="1">
          <p15:clr>
            <a:srgbClr val="FBAE40"/>
          </p15:clr>
        </p15:guide>
        <p15:guide id="36" pos="3368" userDrawn="1">
          <p15:clr>
            <a:srgbClr val="FBAE40"/>
          </p15:clr>
        </p15:guide>
        <p15:guide id="37" pos="3594" userDrawn="1">
          <p15:clr>
            <a:srgbClr val="FBAE40"/>
          </p15:clr>
        </p15:guide>
        <p15:guide id="38" pos="3821" userDrawn="1">
          <p15:clr>
            <a:srgbClr val="FBAE40"/>
          </p15:clr>
        </p15:guide>
        <p15:guide id="39" pos="4048" userDrawn="1">
          <p15:clr>
            <a:srgbClr val="FBAE40"/>
          </p15:clr>
        </p15:guide>
        <p15:guide id="40" pos="4275" userDrawn="1">
          <p15:clr>
            <a:srgbClr val="FBAE40"/>
          </p15:clr>
        </p15:guide>
        <p15:guide id="41" pos="4501" userDrawn="1">
          <p15:clr>
            <a:srgbClr val="FBAE40"/>
          </p15:clr>
        </p15:guide>
        <p15:guide id="42" pos="4728" userDrawn="1">
          <p15:clr>
            <a:srgbClr val="FBAE40"/>
          </p15:clr>
        </p15:guide>
        <p15:guide id="43" pos="4955" userDrawn="1">
          <p15:clr>
            <a:srgbClr val="FBAE40"/>
          </p15:clr>
        </p15:guide>
        <p15:guide id="44" pos="5182" userDrawn="1">
          <p15:clr>
            <a:srgbClr val="FBAE40"/>
          </p15:clr>
        </p15:guide>
        <p15:guide id="45" pos="5408" userDrawn="1">
          <p15:clr>
            <a:srgbClr val="FBAE40"/>
          </p15:clr>
        </p15:guide>
        <p15:guide id="46" pos="5635" userDrawn="1">
          <p15:clr>
            <a:srgbClr val="FBAE40"/>
          </p15:clr>
        </p15:guide>
        <p15:guide id="47" pos="5862" userDrawn="1">
          <p15:clr>
            <a:srgbClr val="FBAE40"/>
          </p15:clr>
        </p15:guide>
        <p15:guide id="48" pos="6089" userDrawn="1">
          <p15:clr>
            <a:srgbClr val="FBAE40"/>
          </p15:clr>
        </p15:guide>
        <p15:guide id="49" pos="6316" userDrawn="1">
          <p15:clr>
            <a:srgbClr val="FBAE40"/>
          </p15:clr>
        </p15:guide>
        <p15:guide id="50" pos="6542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ajd końc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rostokąt 11">
            <a:extLst>
              <a:ext uri="{FF2B5EF4-FFF2-40B4-BE49-F238E27FC236}">
                <a16:creationId xmlns:a16="http://schemas.microsoft.com/office/drawing/2014/main" id="{F8E39A3A-22D6-B8ED-2F58-16F69704FFAA}"/>
              </a:ext>
            </a:extLst>
          </p:cNvPr>
          <p:cNvSpPr/>
          <p:nvPr userDrawn="1"/>
        </p:nvSpPr>
        <p:spPr>
          <a:xfrm>
            <a:off x="2465388" y="4500563"/>
            <a:ext cx="8226426" cy="179963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Symbol zastępczy obrazu 10">
            <a:extLst>
              <a:ext uri="{FF2B5EF4-FFF2-40B4-BE49-F238E27FC236}">
                <a16:creationId xmlns:a16="http://schemas.microsoft.com/office/drawing/2014/main" id="{A760FD32-D539-3290-0E5F-1B5EF08EB2F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025525" y="0"/>
            <a:ext cx="8640763" cy="5221288"/>
          </a:xfrm>
          <a:custGeom>
            <a:avLst/>
            <a:gdLst>
              <a:gd name="connsiteX0" fmla="*/ 0 w 8640763"/>
              <a:gd name="connsiteY0" fmla="*/ 0 h 5221288"/>
              <a:gd name="connsiteX1" fmla="*/ 8640763 w 8640763"/>
              <a:gd name="connsiteY1" fmla="*/ 0 h 5221288"/>
              <a:gd name="connsiteX2" fmla="*/ 8640763 w 8640763"/>
              <a:gd name="connsiteY2" fmla="*/ 4500563 h 5221288"/>
              <a:gd name="connsiteX3" fmla="*/ 1439863 w 8640763"/>
              <a:gd name="connsiteY3" fmla="*/ 4500563 h 5221288"/>
              <a:gd name="connsiteX4" fmla="*/ 1439863 w 8640763"/>
              <a:gd name="connsiteY4" fmla="*/ 5221288 h 5221288"/>
              <a:gd name="connsiteX5" fmla="*/ 0 w 8640763"/>
              <a:gd name="connsiteY5" fmla="*/ 5221288 h 5221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640763" h="5221288">
                <a:moveTo>
                  <a:pt x="0" y="0"/>
                </a:moveTo>
                <a:lnTo>
                  <a:pt x="8640763" y="0"/>
                </a:lnTo>
                <a:lnTo>
                  <a:pt x="8640763" y="4500563"/>
                </a:lnTo>
                <a:lnTo>
                  <a:pt x="1439863" y="4500563"/>
                </a:lnTo>
                <a:lnTo>
                  <a:pt x="1439863" y="5221288"/>
                </a:lnTo>
                <a:lnTo>
                  <a:pt x="0" y="5221288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 anchorCtr="0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pl-PL"/>
              <a:t>Kliknij ikonę, aby dodać obraz</a:t>
            </a:r>
            <a:endParaRPr lang="pl-PL" dirty="0"/>
          </a:p>
        </p:txBody>
      </p:sp>
      <p:pic>
        <p:nvPicPr>
          <p:cNvPr id="7" name="Obraz 6" descr="Obraz zawierający tekst&#10;&#10;Opis wygenerowany automatycznie">
            <a:extLst>
              <a:ext uri="{FF2B5EF4-FFF2-40B4-BE49-F238E27FC236}">
                <a16:creationId xmlns:a16="http://schemas.microsoft.com/office/drawing/2014/main" id="{3B4B8A84-3D08-244B-BF5B-6E361D1A74B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66975" y="4500563"/>
            <a:ext cx="3959225" cy="720090"/>
          </a:xfrm>
          <a:prstGeom prst="rect">
            <a:avLst/>
          </a:prstGeom>
        </p:spPr>
      </p:pic>
      <p:sp>
        <p:nvSpPr>
          <p:cNvPr id="2" name="Tytuł 1">
            <a:extLst>
              <a:ext uri="{FF2B5EF4-FFF2-40B4-BE49-F238E27FC236}">
                <a16:creationId xmlns:a16="http://schemas.microsoft.com/office/drawing/2014/main" id="{C3C397EF-E780-3941-A190-8FF660EE90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25750" y="5593629"/>
            <a:ext cx="7559675" cy="705572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pl-PL" dirty="0"/>
          </a:p>
        </p:txBody>
      </p:sp>
      <p:cxnSp>
        <p:nvCxnSpPr>
          <p:cNvPr id="15" name="Łącznik prosty 14">
            <a:extLst>
              <a:ext uri="{FF2B5EF4-FFF2-40B4-BE49-F238E27FC236}">
                <a16:creationId xmlns:a16="http://schemas.microsoft.com/office/drawing/2014/main" id="{19DF44D0-55B5-4481-9962-2726CD477642}"/>
              </a:ext>
            </a:extLst>
          </p:cNvPr>
          <p:cNvCxnSpPr>
            <a:cxnSpLocks/>
          </p:cNvCxnSpPr>
          <p:nvPr userDrawn="1"/>
        </p:nvCxnSpPr>
        <p:spPr>
          <a:xfrm flipH="1">
            <a:off x="7218114" y="6588149"/>
            <a:ext cx="1" cy="468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16" name="Obraz 15" descr="flaga Unii Europejskiej z dopiskiem dofinansowane przez Unię Europejską">
            <a:extLst>
              <a:ext uri="{FF2B5EF4-FFF2-40B4-BE49-F238E27FC236}">
                <a16:creationId xmlns:a16="http://schemas.microsoft.com/office/drawing/2014/main" id="{FA9107B1-BA8F-433F-8944-2652DDD00039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5826" y="6371047"/>
            <a:ext cx="2501445" cy="901640"/>
          </a:xfrm>
          <a:prstGeom prst="rect">
            <a:avLst/>
          </a:prstGeom>
        </p:spPr>
      </p:pic>
      <p:pic>
        <p:nvPicPr>
          <p:cNvPr id="17" name="Obraz 16" descr="barwy RP">
            <a:extLst>
              <a:ext uri="{FF2B5EF4-FFF2-40B4-BE49-F238E27FC236}">
                <a16:creationId xmlns:a16="http://schemas.microsoft.com/office/drawing/2014/main" id="{5E8841BD-6D69-4484-9753-752FF6DB29F1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81610" y="6357698"/>
            <a:ext cx="2127564" cy="902911"/>
          </a:xfrm>
          <a:prstGeom prst="rect">
            <a:avLst/>
          </a:prstGeom>
        </p:spPr>
      </p:pic>
      <p:pic>
        <p:nvPicPr>
          <p:cNvPr id="18" name="Obraz 17">
            <a:extLst>
              <a:ext uri="{FF2B5EF4-FFF2-40B4-BE49-F238E27FC236}">
                <a16:creationId xmlns:a16="http://schemas.microsoft.com/office/drawing/2014/main" id="{F3D4A016-AF06-439A-B7EA-5A6A09793D55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4056" y="6412466"/>
            <a:ext cx="1891570" cy="857608"/>
          </a:xfrm>
          <a:prstGeom prst="rect">
            <a:avLst/>
          </a:prstGeom>
        </p:spPr>
      </p:pic>
      <p:pic>
        <p:nvPicPr>
          <p:cNvPr id="13" name="Obraz 12">
            <a:extLst>
              <a:ext uri="{FF2B5EF4-FFF2-40B4-BE49-F238E27FC236}">
                <a16:creationId xmlns:a16="http://schemas.microsoft.com/office/drawing/2014/main" id="{5130ABD0-6DCA-475C-B17B-A789A7477F7A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34138" y="6505094"/>
            <a:ext cx="2160239" cy="6723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50847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an dir="u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2_Slajd tytułowy (długi tytuł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8">
            <a:extLst>
              <a:ext uri="{FF2B5EF4-FFF2-40B4-BE49-F238E27FC236}">
                <a16:creationId xmlns:a16="http://schemas.microsoft.com/office/drawing/2014/main" id="{A63EBD56-4A88-4F5C-BEAF-A33740721C44}"/>
              </a:ext>
            </a:extLst>
          </p:cNvPr>
          <p:cNvSpPr/>
          <p:nvPr userDrawn="1"/>
        </p:nvSpPr>
        <p:spPr>
          <a:xfrm>
            <a:off x="1025525" y="1983572"/>
            <a:ext cx="8640763" cy="4316627"/>
          </a:xfrm>
          <a:prstGeom prst="rect">
            <a:avLst/>
          </a:prstGeom>
          <a:solidFill>
            <a:srgbClr val="A6D3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Prostokąt 10">
            <a:extLst>
              <a:ext uri="{FF2B5EF4-FFF2-40B4-BE49-F238E27FC236}">
                <a16:creationId xmlns:a16="http://schemas.microsoft.com/office/drawing/2014/main" id="{48CDFE25-4437-7188-EA7B-7D9DAD50227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1" y="0"/>
            <a:ext cx="4986337" cy="2693908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13" name="Obraz 12" descr="Obraz zawierający tekst&#10;&#10;Opis wygenerowany automatycznie">
            <a:extLst>
              <a:ext uri="{FF2B5EF4-FFF2-40B4-BE49-F238E27FC236}">
                <a16:creationId xmlns:a16="http://schemas.microsoft.com/office/drawing/2014/main" id="{49D1ECBE-9DB2-9B2A-CE8F-84EF95EA484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5525" y="1983572"/>
            <a:ext cx="3959225" cy="72009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85877" y="3070227"/>
            <a:ext cx="7920115" cy="1087764"/>
          </a:xfrm>
        </p:spPr>
        <p:txBody>
          <a:bodyPr anchor="t" anchorCtr="0">
            <a:normAutofit/>
          </a:bodyPr>
          <a:lstStyle>
            <a:lvl1pPr algn="l">
              <a:lnSpc>
                <a:spcPts val="4000"/>
              </a:lnSpc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85888" y="4861794"/>
            <a:ext cx="7920037" cy="1080000"/>
          </a:xfrm>
        </p:spPr>
        <p:txBody>
          <a:bodyPr>
            <a:normAutofit/>
          </a:bodyPr>
          <a:lstStyle>
            <a:lvl1pPr marL="0" indent="0" algn="l">
              <a:lnSpc>
                <a:spcPts val="3500"/>
              </a:lnSpc>
              <a:buNone/>
              <a:defRPr sz="2800" b="1">
                <a:solidFill>
                  <a:schemeClr val="tx2"/>
                </a:solidFill>
              </a:defRPr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65356" y="540402"/>
            <a:ext cx="1799844" cy="349114"/>
          </a:xfrm>
          <a:prstGeom prst="rect">
            <a:avLst/>
          </a:prstGeom>
        </p:spPr>
        <p:txBody>
          <a:bodyPr lIns="0" tIns="0" rIns="0" bIns="0"/>
          <a:lstStyle>
            <a:lvl1pPr algn="r">
              <a:lnSpc>
                <a:spcPts val="1800"/>
              </a:lnSpc>
              <a:defRPr sz="14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fld id="{68EEE8EE-D7CF-4F1D-849B-3E54D1DD80B0}" type="datetime1">
              <a:rPr lang="pl-PL" smtClean="0"/>
              <a:t>18.04.2023</a:t>
            </a:fld>
            <a:endParaRPr lang="pl-PL" dirty="0"/>
          </a:p>
        </p:txBody>
      </p:sp>
      <p:pic>
        <p:nvPicPr>
          <p:cNvPr id="10" name="Obraz 9" descr="flaga Unii Europejskiej z dopiskiem dofinansowane przez Unię Europejską">
            <a:extLst>
              <a:ext uri="{FF2B5EF4-FFF2-40B4-BE49-F238E27FC236}">
                <a16:creationId xmlns:a16="http://schemas.microsoft.com/office/drawing/2014/main" id="{DC91A070-16DB-C0E1-0B7B-93924541A6E7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5826" y="6371047"/>
            <a:ext cx="2501445" cy="901640"/>
          </a:xfrm>
          <a:prstGeom prst="rect">
            <a:avLst/>
          </a:prstGeom>
        </p:spPr>
      </p:pic>
      <p:pic>
        <p:nvPicPr>
          <p:cNvPr id="12" name="Obraz 11" descr="barwy RP">
            <a:extLst>
              <a:ext uri="{FF2B5EF4-FFF2-40B4-BE49-F238E27FC236}">
                <a16:creationId xmlns:a16="http://schemas.microsoft.com/office/drawing/2014/main" id="{AB280FEF-799B-B9CA-10D2-815DA71DA238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81610" y="6357698"/>
            <a:ext cx="2127564" cy="902911"/>
          </a:xfrm>
          <a:prstGeom prst="rect">
            <a:avLst/>
          </a:prstGeom>
        </p:spPr>
      </p:pic>
      <p:pic>
        <p:nvPicPr>
          <p:cNvPr id="6" name="Obraz 5">
            <a:extLst>
              <a:ext uri="{FF2B5EF4-FFF2-40B4-BE49-F238E27FC236}">
                <a16:creationId xmlns:a16="http://schemas.microsoft.com/office/drawing/2014/main" id="{039E0742-6ADE-F448-8437-7F591E1D07FA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2757" y="1244366"/>
            <a:ext cx="381000" cy="381000"/>
          </a:xfrm>
          <a:prstGeom prst="rect">
            <a:avLst/>
          </a:prstGeom>
        </p:spPr>
      </p:pic>
      <p:pic>
        <p:nvPicPr>
          <p:cNvPr id="17" name="Obraz 16">
            <a:extLst>
              <a:ext uri="{FF2B5EF4-FFF2-40B4-BE49-F238E27FC236}">
                <a16:creationId xmlns:a16="http://schemas.microsoft.com/office/drawing/2014/main" id="{F60567DB-D582-D44E-A6AD-12B2B5F1FE7B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5250" y="545866"/>
            <a:ext cx="381000" cy="381000"/>
          </a:xfrm>
          <a:prstGeom prst="rect">
            <a:avLst/>
          </a:prstGeom>
        </p:spPr>
      </p:pic>
      <p:pic>
        <p:nvPicPr>
          <p:cNvPr id="19" name="Obraz 18">
            <a:extLst>
              <a:ext uri="{FF2B5EF4-FFF2-40B4-BE49-F238E27FC236}">
                <a16:creationId xmlns:a16="http://schemas.microsoft.com/office/drawing/2014/main" id="{39EEE39C-033E-F640-8C4C-E23D91BEA336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0511" y="1244366"/>
            <a:ext cx="381000" cy="381000"/>
          </a:xfrm>
          <a:prstGeom prst="rect">
            <a:avLst/>
          </a:prstGeom>
        </p:spPr>
      </p:pic>
      <p:pic>
        <p:nvPicPr>
          <p:cNvPr id="21" name="Obraz 20">
            <a:extLst>
              <a:ext uri="{FF2B5EF4-FFF2-40B4-BE49-F238E27FC236}">
                <a16:creationId xmlns:a16="http://schemas.microsoft.com/office/drawing/2014/main" id="{C169AC8E-96EA-1048-803E-97D6CEE5E102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5786" y="538288"/>
            <a:ext cx="381000" cy="381000"/>
          </a:xfrm>
          <a:prstGeom prst="rect">
            <a:avLst/>
          </a:prstGeom>
        </p:spPr>
      </p:pic>
      <p:pic>
        <p:nvPicPr>
          <p:cNvPr id="23" name="Obraz 22">
            <a:extLst>
              <a:ext uri="{FF2B5EF4-FFF2-40B4-BE49-F238E27FC236}">
                <a16:creationId xmlns:a16="http://schemas.microsoft.com/office/drawing/2014/main" id="{D5D90F56-CFD2-1A40-B479-B556FC2D370D}"/>
              </a:ext>
            </a:extLst>
          </p:cNvPr>
          <p:cNvPicPr>
            <a:picLocks noChangeAspect="1"/>
          </p:cNvPicPr>
          <p:nvPr userDrawn="1"/>
        </p:nvPicPr>
        <p:blipFill>
          <a:blip r:embed="rId9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525" y="545866"/>
            <a:ext cx="381000" cy="381000"/>
          </a:xfrm>
          <a:prstGeom prst="rect">
            <a:avLst/>
          </a:prstGeom>
        </p:spPr>
      </p:pic>
      <p:pic>
        <p:nvPicPr>
          <p:cNvPr id="25" name="Obraz 24">
            <a:extLst>
              <a:ext uri="{FF2B5EF4-FFF2-40B4-BE49-F238E27FC236}">
                <a16:creationId xmlns:a16="http://schemas.microsoft.com/office/drawing/2014/main" id="{48E96C1A-FA5C-A24F-9872-8608B9B3BC4F}"/>
              </a:ext>
            </a:extLst>
          </p:cNvPr>
          <p:cNvPicPr>
            <a:picLocks noChangeAspect="1"/>
          </p:cNvPicPr>
          <p:nvPr userDrawn="1"/>
        </p:nvPicPr>
        <p:blipFill>
          <a:blip r:embed="rId10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4293" y="1254829"/>
            <a:ext cx="381000" cy="381000"/>
          </a:xfrm>
          <a:prstGeom prst="rect">
            <a:avLst/>
          </a:prstGeom>
        </p:spPr>
      </p:pic>
      <p:pic>
        <p:nvPicPr>
          <p:cNvPr id="27" name="Obraz 26">
            <a:extLst>
              <a:ext uri="{FF2B5EF4-FFF2-40B4-BE49-F238E27FC236}">
                <a16:creationId xmlns:a16="http://schemas.microsoft.com/office/drawing/2014/main" id="{28B2440F-CBE5-784D-ADC8-E797F64F472B}"/>
              </a:ext>
            </a:extLst>
          </p:cNvPr>
          <p:cNvPicPr>
            <a:picLocks noChangeAspect="1"/>
          </p:cNvPicPr>
          <p:nvPr userDrawn="1"/>
        </p:nvPicPr>
        <p:blipFill>
          <a:blip r:embed="rId11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4637" y="543567"/>
            <a:ext cx="381000" cy="381000"/>
          </a:xfrm>
          <a:prstGeom prst="rect">
            <a:avLst/>
          </a:prstGeom>
        </p:spPr>
      </p:pic>
      <p:pic>
        <p:nvPicPr>
          <p:cNvPr id="29" name="Obraz 28">
            <a:extLst>
              <a:ext uri="{FF2B5EF4-FFF2-40B4-BE49-F238E27FC236}">
                <a16:creationId xmlns:a16="http://schemas.microsoft.com/office/drawing/2014/main" id="{1C717A0E-10D0-FA43-BF65-49909BDCEAFA}"/>
              </a:ext>
            </a:extLst>
          </p:cNvPr>
          <p:cNvPicPr>
            <a:picLocks noChangeAspect="1"/>
          </p:cNvPicPr>
          <p:nvPr userDrawn="1"/>
        </p:nvPicPr>
        <p:blipFill>
          <a:blip r:embed="rId12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7018" y="535269"/>
            <a:ext cx="381000" cy="381000"/>
          </a:xfrm>
          <a:prstGeom prst="rect">
            <a:avLst/>
          </a:prstGeom>
        </p:spPr>
      </p:pic>
      <p:pic>
        <p:nvPicPr>
          <p:cNvPr id="31" name="Obraz 30">
            <a:extLst>
              <a:ext uri="{FF2B5EF4-FFF2-40B4-BE49-F238E27FC236}">
                <a16:creationId xmlns:a16="http://schemas.microsoft.com/office/drawing/2014/main" id="{A2891D6F-956C-9342-B2BB-C701A5BC5154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2256" y="531095"/>
            <a:ext cx="381000" cy="381000"/>
          </a:xfrm>
          <a:prstGeom prst="rect">
            <a:avLst/>
          </a:prstGeom>
        </p:spPr>
      </p:pic>
      <p:pic>
        <p:nvPicPr>
          <p:cNvPr id="33" name="Obraz 32">
            <a:extLst>
              <a:ext uri="{FF2B5EF4-FFF2-40B4-BE49-F238E27FC236}">
                <a16:creationId xmlns:a16="http://schemas.microsoft.com/office/drawing/2014/main" id="{7DE0C268-A93E-1C47-9AA3-10F1F10D0971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4802" y="1251987"/>
            <a:ext cx="381000" cy="381000"/>
          </a:xfrm>
          <a:prstGeom prst="rect">
            <a:avLst/>
          </a:prstGeom>
        </p:spPr>
      </p:pic>
      <p:pic>
        <p:nvPicPr>
          <p:cNvPr id="35" name="Obraz 34">
            <a:extLst>
              <a:ext uri="{FF2B5EF4-FFF2-40B4-BE49-F238E27FC236}">
                <a16:creationId xmlns:a16="http://schemas.microsoft.com/office/drawing/2014/main" id="{45508241-FE91-D847-8686-4F72BD314220}"/>
              </a:ext>
            </a:extLst>
          </p:cNvPr>
          <p:cNvPicPr>
            <a:picLocks noChangeAspect="1"/>
          </p:cNvPicPr>
          <p:nvPr userDrawn="1"/>
        </p:nvPicPr>
        <p:blipFill>
          <a:blip r:embed="rId15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5613" y="1250549"/>
            <a:ext cx="381000" cy="381000"/>
          </a:xfrm>
          <a:prstGeom prst="rect">
            <a:avLst/>
          </a:prstGeom>
        </p:spPr>
      </p:pic>
      <p:pic>
        <p:nvPicPr>
          <p:cNvPr id="37" name="Obraz 36">
            <a:extLst>
              <a:ext uri="{FF2B5EF4-FFF2-40B4-BE49-F238E27FC236}">
                <a16:creationId xmlns:a16="http://schemas.microsoft.com/office/drawing/2014/main" id="{EB9A3203-260A-FA4A-9526-A6276A5756DA}"/>
              </a:ext>
            </a:extLst>
          </p:cNvPr>
          <p:cNvPicPr>
            <a:picLocks noChangeAspect="1"/>
          </p:cNvPicPr>
          <p:nvPr userDrawn="1"/>
        </p:nvPicPr>
        <p:blipFill>
          <a:blip r:embed="rId16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4637" y="1250549"/>
            <a:ext cx="381000" cy="381000"/>
          </a:xfrm>
          <a:prstGeom prst="rect">
            <a:avLst/>
          </a:prstGeom>
        </p:spPr>
      </p:pic>
      <p:pic>
        <p:nvPicPr>
          <p:cNvPr id="26" name="Obraz 25">
            <a:extLst>
              <a:ext uri="{FF2B5EF4-FFF2-40B4-BE49-F238E27FC236}">
                <a16:creationId xmlns:a16="http://schemas.microsoft.com/office/drawing/2014/main" id="{055DAEDC-DA52-4645-BF40-A88A639846F7}"/>
              </a:ext>
            </a:extLst>
          </p:cNvPr>
          <p:cNvPicPr>
            <a:picLocks noChangeAspect="1"/>
          </p:cNvPicPr>
          <p:nvPr userDrawn="1"/>
        </p:nvPicPr>
        <p:blipFill>
          <a:blip r:embed="rId1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4056" y="6412466"/>
            <a:ext cx="1891570" cy="857608"/>
          </a:xfrm>
          <a:prstGeom prst="rect">
            <a:avLst/>
          </a:prstGeom>
        </p:spPr>
      </p:pic>
      <p:cxnSp>
        <p:nvCxnSpPr>
          <p:cNvPr id="7" name="Łącznik prosty 6">
            <a:extLst>
              <a:ext uri="{FF2B5EF4-FFF2-40B4-BE49-F238E27FC236}">
                <a16:creationId xmlns:a16="http://schemas.microsoft.com/office/drawing/2014/main" id="{C2615910-54E6-4967-B844-1DD935944C2B}"/>
              </a:ext>
            </a:extLst>
          </p:cNvPr>
          <p:cNvCxnSpPr>
            <a:cxnSpLocks/>
          </p:cNvCxnSpPr>
          <p:nvPr userDrawn="1"/>
        </p:nvCxnSpPr>
        <p:spPr>
          <a:xfrm flipH="1">
            <a:off x="7218114" y="6588149"/>
            <a:ext cx="1" cy="468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14" name="Obraz 13">
            <a:extLst>
              <a:ext uri="{FF2B5EF4-FFF2-40B4-BE49-F238E27FC236}">
                <a16:creationId xmlns:a16="http://schemas.microsoft.com/office/drawing/2014/main" id="{0FF797B5-557F-4BF3-835E-D5D470679CD2}"/>
              </a:ext>
            </a:extLst>
          </p:cNvPr>
          <p:cNvPicPr>
            <a:picLocks noChangeAspect="1"/>
          </p:cNvPicPr>
          <p:nvPr userDrawn="1"/>
        </p:nvPicPr>
        <p:blipFill>
          <a:blip r:embed="rId18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34138" y="6505094"/>
            <a:ext cx="2160239" cy="6723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60260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an dir="u"/>
      </p:transition>
    </mc:Choice>
    <mc:Fallback xmlns="">
      <p:transition spd="slow">
        <p:fade/>
      </p:transition>
    </mc:Fallback>
  </mc:AlternateContent>
  <p:extLst mod="1">
    <p:ext uri="{DCECCB84-F9BA-43D5-87BE-67443E8EF086}">
      <p15:sldGuideLst xmlns:p15="http://schemas.microsoft.com/office/powerpoint/2012/main">
        <p15:guide id="1" pos="193" userDrawn="1">
          <p15:clr>
            <a:srgbClr val="FBAE40"/>
          </p15:clr>
        </p15:guide>
        <p15:guide id="2" orient="horz" pos="113" userDrawn="1">
          <p15:clr>
            <a:srgbClr val="FBAE40"/>
          </p15:clr>
        </p15:guide>
        <p15:guide id="3" orient="horz" pos="2381" userDrawn="1">
          <p15:clr>
            <a:srgbClr val="FBAE40"/>
          </p15:clr>
        </p15:guide>
        <p15:guide id="4" orient="horz" pos="340" userDrawn="1">
          <p15:clr>
            <a:srgbClr val="FBAE40"/>
          </p15:clr>
        </p15:guide>
        <p15:guide id="5" orient="horz" pos="567" userDrawn="1">
          <p15:clr>
            <a:srgbClr val="FBAE40"/>
          </p15:clr>
        </p15:guide>
        <p15:guide id="6" orient="horz" pos="794" userDrawn="1">
          <p15:clr>
            <a:srgbClr val="FBAE40"/>
          </p15:clr>
        </p15:guide>
        <p15:guide id="7" orient="horz" pos="1020" userDrawn="1">
          <p15:clr>
            <a:srgbClr val="FBAE40"/>
          </p15:clr>
        </p15:guide>
        <p15:guide id="8" orient="horz" pos="1247" userDrawn="1">
          <p15:clr>
            <a:srgbClr val="FBAE40"/>
          </p15:clr>
        </p15:guide>
        <p15:guide id="9" orient="horz" pos="1474" userDrawn="1">
          <p15:clr>
            <a:srgbClr val="FBAE40"/>
          </p15:clr>
        </p15:guide>
        <p15:guide id="10" orient="horz" pos="1701" userDrawn="1">
          <p15:clr>
            <a:srgbClr val="FBAE40"/>
          </p15:clr>
        </p15:guide>
        <p15:guide id="11" orient="horz" pos="1927" userDrawn="1">
          <p15:clr>
            <a:srgbClr val="FBAE40"/>
          </p15:clr>
        </p15:guide>
        <p15:guide id="12" orient="horz" pos="2154" userDrawn="1">
          <p15:clr>
            <a:srgbClr val="FBAE40"/>
          </p15:clr>
        </p15:guide>
        <p15:guide id="13" orient="horz" pos="2608" userDrawn="1">
          <p15:clr>
            <a:srgbClr val="FBAE40"/>
          </p15:clr>
        </p15:guide>
        <p15:guide id="14" orient="horz" pos="2835" userDrawn="1">
          <p15:clr>
            <a:srgbClr val="FBAE40"/>
          </p15:clr>
        </p15:guide>
        <p15:guide id="15" orient="horz" pos="3061" userDrawn="1">
          <p15:clr>
            <a:srgbClr val="FBAE40"/>
          </p15:clr>
        </p15:guide>
        <p15:guide id="16" orient="horz" pos="3288" userDrawn="1">
          <p15:clr>
            <a:srgbClr val="FBAE40"/>
          </p15:clr>
        </p15:guide>
        <p15:guide id="17" orient="horz" pos="3515" userDrawn="1">
          <p15:clr>
            <a:srgbClr val="FBAE40"/>
          </p15:clr>
        </p15:guide>
        <p15:guide id="18" orient="horz" pos="3742" userDrawn="1">
          <p15:clr>
            <a:srgbClr val="FBAE40"/>
          </p15:clr>
        </p15:guide>
        <p15:guide id="19" orient="horz" pos="3968" userDrawn="1">
          <p15:clr>
            <a:srgbClr val="FBAE40"/>
          </p15:clr>
        </p15:guide>
        <p15:guide id="20" orient="horz" pos="4195" userDrawn="1">
          <p15:clr>
            <a:srgbClr val="FBAE40"/>
          </p15:clr>
        </p15:guide>
        <p15:guide id="21" orient="horz" pos="4422" userDrawn="1">
          <p15:clr>
            <a:srgbClr val="FBAE40"/>
          </p15:clr>
        </p15:guide>
        <p15:guide id="22" orient="horz" pos="4649" userDrawn="1">
          <p15:clr>
            <a:srgbClr val="FBAE40"/>
          </p15:clr>
        </p15:guide>
        <p15:guide id="23" pos="419" userDrawn="1">
          <p15:clr>
            <a:srgbClr val="FBAE40"/>
          </p15:clr>
        </p15:guide>
        <p15:guide id="24" pos="646" userDrawn="1">
          <p15:clr>
            <a:srgbClr val="FBAE40"/>
          </p15:clr>
        </p15:guide>
        <p15:guide id="25" pos="873" userDrawn="1">
          <p15:clr>
            <a:srgbClr val="FBAE40"/>
          </p15:clr>
        </p15:guide>
        <p15:guide id="26" pos="1100" userDrawn="1">
          <p15:clr>
            <a:srgbClr val="FBAE40"/>
          </p15:clr>
        </p15:guide>
        <p15:guide id="27" pos="1327" userDrawn="1">
          <p15:clr>
            <a:srgbClr val="FBAE40"/>
          </p15:clr>
        </p15:guide>
        <p15:guide id="28" pos="1553" userDrawn="1">
          <p15:clr>
            <a:srgbClr val="FBAE40"/>
          </p15:clr>
        </p15:guide>
        <p15:guide id="29" pos="1780" userDrawn="1">
          <p15:clr>
            <a:srgbClr val="FBAE40"/>
          </p15:clr>
        </p15:guide>
        <p15:guide id="30" pos="2007" userDrawn="1">
          <p15:clr>
            <a:srgbClr val="FBAE40"/>
          </p15:clr>
        </p15:guide>
        <p15:guide id="31" pos="2234" userDrawn="1">
          <p15:clr>
            <a:srgbClr val="FBAE40"/>
          </p15:clr>
        </p15:guide>
        <p15:guide id="32" pos="2460" userDrawn="1">
          <p15:clr>
            <a:srgbClr val="FBAE40"/>
          </p15:clr>
        </p15:guide>
        <p15:guide id="33" pos="2687" userDrawn="1">
          <p15:clr>
            <a:srgbClr val="FBAE40"/>
          </p15:clr>
        </p15:guide>
        <p15:guide id="34" pos="2914" userDrawn="1">
          <p15:clr>
            <a:srgbClr val="FBAE40"/>
          </p15:clr>
        </p15:guide>
        <p15:guide id="35" pos="3141" userDrawn="1">
          <p15:clr>
            <a:srgbClr val="FBAE40"/>
          </p15:clr>
        </p15:guide>
        <p15:guide id="36" pos="3368" userDrawn="1">
          <p15:clr>
            <a:srgbClr val="FBAE40"/>
          </p15:clr>
        </p15:guide>
        <p15:guide id="37" pos="3594" userDrawn="1">
          <p15:clr>
            <a:srgbClr val="FBAE40"/>
          </p15:clr>
        </p15:guide>
        <p15:guide id="38" pos="3821" userDrawn="1">
          <p15:clr>
            <a:srgbClr val="FBAE40"/>
          </p15:clr>
        </p15:guide>
        <p15:guide id="39" pos="4048" userDrawn="1">
          <p15:clr>
            <a:srgbClr val="FBAE40"/>
          </p15:clr>
        </p15:guide>
        <p15:guide id="40" pos="4275" userDrawn="1">
          <p15:clr>
            <a:srgbClr val="FBAE40"/>
          </p15:clr>
        </p15:guide>
        <p15:guide id="41" pos="4501" userDrawn="1">
          <p15:clr>
            <a:srgbClr val="FBAE40"/>
          </p15:clr>
        </p15:guide>
        <p15:guide id="42" pos="4728" userDrawn="1">
          <p15:clr>
            <a:srgbClr val="FBAE40"/>
          </p15:clr>
        </p15:guide>
        <p15:guide id="43" pos="4955" userDrawn="1">
          <p15:clr>
            <a:srgbClr val="FBAE40"/>
          </p15:clr>
        </p15:guide>
        <p15:guide id="44" pos="5182" userDrawn="1">
          <p15:clr>
            <a:srgbClr val="FBAE40"/>
          </p15:clr>
        </p15:guide>
        <p15:guide id="45" pos="5408" userDrawn="1">
          <p15:clr>
            <a:srgbClr val="FBAE40"/>
          </p15:clr>
        </p15:guide>
        <p15:guide id="46" pos="5635" userDrawn="1">
          <p15:clr>
            <a:srgbClr val="FBAE40"/>
          </p15:clr>
        </p15:guide>
        <p15:guide id="47" pos="5862" userDrawn="1">
          <p15:clr>
            <a:srgbClr val="FBAE40"/>
          </p15:clr>
        </p15:guide>
        <p15:guide id="48" pos="6089" userDrawn="1">
          <p15:clr>
            <a:srgbClr val="FBAE40"/>
          </p15:clr>
        </p15:guide>
        <p15:guide id="49" pos="6316" userDrawn="1">
          <p15:clr>
            <a:srgbClr val="FBAE40"/>
          </p15:clr>
        </p15:guide>
        <p15:guide id="50" pos="6542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ajd tytułowy (krótki tytuł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ymbol zastępczy obrazu 16">
            <a:extLst>
              <a:ext uri="{FF2B5EF4-FFF2-40B4-BE49-F238E27FC236}">
                <a16:creationId xmlns:a16="http://schemas.microsoft.com/office/drawing/2014/main" id="{69383BDA-94B1-6FB6-27E3-0CC3DEDF5AF5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0"/>
            <a:ext cx="6784975" cy="5221288"/>
          </a:xfrm>
          <a:custGeom>
            <a:avLst/>
            <a:gdLst>
              <a:gd name="connsiteX0" fmla="*/ 0 w 6784975"/>
              <a:gd name="connsiteY0" fmla="*/ 0 h 5221288"/>
              <a:gd name="connsiteX1" fmla="*/ 6784975 w 6784975"/>
              <a:gd name="connsiteY1" fmla="*/ 0 h 5221288"/>
              <a:gd name="connsiteX2" fmla="*/ 6784975 w 6784975"/>
              <a:gd name="connsiteY2" fmla="*/ 4500563 h 5221288"/>
              <a:gd name="connsiteX3" fmla="*/ 2825750 w 6784975"/>
              <a:gd name="connsiteY3" fmla="*/ 4500563 h 5221288"/>
              <a:gd name="connsiteX4" fmla="*/ 2825750 w 6784975"/>
              <a:gd name="connsiteY4" fmla="*/ 5221288 h 5221288"/>
              <a:gd name="connsiteX5" fmla="*/ 0 w 6784975"/>
              <a:gd name="connsiteY5" fmla="*/ 5221288 h 5221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784975" h="5221288">
                <a:moveTo>
                  <a:pt x="0" y="0"/>
                </a:moveTo>
                <a:lnTo>
                  <a:pt x="6784975" y="0"/>
                </a:lnTo>
                <a:lnTo>
                  <a:pt x="6784975" y="4500563"/>
                </a:lnTo>
                <a:lnTo>
                  <a:pt x="2825750" y="4500563"/>
                </a:lnTo>
                <a:lnTo>
                  <a:pt x="2825750" y="5221288"/>
                </a:lnTo>
                <a:lnTo>
                  <a:pt x="0" y="5221288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 anchorCtr="0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pl-PL" dirty="0"/>
              <a:t>Kliknij ikonę, aby dodać obraz</a:t>
            </a:r>
          </a:p>
        </p:txBody>
      </p:sp>
      <p:sp>
        <p:nvSpPr>
          <p:cNvPr id="13" name="Prostokąt 12">
            <a:extLst>
              <a:ext uri="{FF2B5EF4-FFF2-40B4-BE49-F238E27FC236}">
                <a16:creationId xmlns:a16="http://schemas.microsoft.com/office/drawing/2014/main" id="{38965D1A-9BC8-2AB7-6B73-C2BBDA5D66AA}"/>
              </a:ext>
            </a:extLst>
          </p:cNvPr>
          <p:cNvSpPr/>
          <p:nvPr userDrawn="1"/>
        </p:nvSpPr>
        <p:spPr>
          <a:xfrm>
            <a:off x="2825750" y="4500563"/>
            <a:ext cx="6840538" cy="179963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72808" y="5579563"/>
            <a:ext cx="6133117" cy="648546"/>
          </a:xfrm>
        </p:spPr>
        <p:txBody>
          <a:bodyPr anchor="t" anchorCtr="0">
            <a:normAutofit/>
          </a:bodyPr>
          <a:lstStyle>
            <a:lvl1pPr algn="l">
              <a:lnSpc>
                <a:spcPts val="3500"/>
              </a:lnSpc>
              <a:defRPr sz="28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66444" y="539750"/>
            <a:ext cx="1799844" cy="366725"/>
          </a:xfrm>
          <a:prstGeom prst="rect">
            <a:avLst/>
          </a:prstGeom>
        </p:spPr>
        <p:txBody>
          <a:bodyPr lIns="0" tIns="0" rIns="0" bIns="0"/>
          <a:lstStyle>
            <a:lvl1pPr algn="r">
              <a:lnSpc>
                <a:spcPts val="1800"/>
              </a:lnSpc>
              <a:defRPr sz="14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fld id="{D857886D-A165-4D54-8DB0-CE6586ECA8EC}" type="datetime1">
              <a:rPr lang="pl-PL" smtClean="0"/>
              <a:t>18.04.2023</a:t>
            </a:fld>
            <a:endParaRPr lang="pl-PL" dirty="0"/>
          </a:p>
        </p:txBody>
      </p:sp>
      <p:pic>
        <p:nvPicPr>
          <p:cNvPr id="18" name="Obraz 17" descr="Obraz zawierający tekst&#10;&#10;Opis wygenerowany automatycznie">
            <a:extLst>
              <a:ext uri="{FF2B5EF4-FFF2-40B4-BE49-F238E27FC236}">
                <a16:creationId xmlns:a16="http://schemas.microsoft.com/office/drawing/2014/main" id="{EB4DB370-BCB9-D1E9-5613-5A9DCA5F311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5750" y="4500563"/>
            <a:ext cx="3959225" cy="720090"/>
          </a:xfrm>
          <a:prstGeom prst="rect">
            <a:avLst/>
          </a:prstGeom>
        </p:spPr>
      </p:pic>
      <p:cxnSp>
        <p:nvCxnSpPr>
          <p:cNvPr id="15" name="Łącznik prosty 14">
            <a:extLst>
              <a:ext uri="{FF2B5EF4-FFF2-40B4-BE49-F238E27FC236}">
                <a16:creationId xmlns:a16="http://schemas.microsoft.com/office/drawing/2014/main" id="{BE2F8885-4B26-44AA-8B6E-B2B9ADA9A565}"/>
              </a:ext>
            </a:extLst>
          </p:cNvPr>
          <p:cNvCxnSpPr>
            <a:cxnSpLocks/>
          </p:cNvCxnSpPr>
          <p:nvPr userDrawn="1"/>
        </p:nvCxnSpPr>
        <p:spPr>
          <a:xfrm flipH="1">
            <a:off x="7218114" y="6588149"/>
            <a:ext cx="1" cy="468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16" name="Obraz 15" descr="flaga Unii Europejskiej z dopiskiem dofinansowane przez Unię Europejską">
            <a:extLst>
              <a:ext uri="{FF2B5EF4-FFF2-40B4-BE49-F238E27FC236}">
                <a16:creationId xmlns:a16="http://schemas.microsoft.com/office/drawing/2014/main" id="{E681A015-0B27-4107-B519-846616AB0242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5826" y="6371047"/>
            <a:ext cx="2501445" cy="901640"/>
          </a:xfrm>
          <a:prstGeom prst="rect">
            <a:avLst/>
          </a:prstGeom>
        </p:spPr>
      </p:pic>
      <p:pic>
        <p:nvPicPr>
          <p:cNvPr id="19" name="Obraz 18" descr="barwy RP">
            <a:extLst>
              <a:ext uri="{FF2B5EF4-FFF2-40B4-BE49-F238E27FC236}">
                <a16:creationId xmlns:a16="http://schemas.microsoft.com/office/drawing/2014/main" id="{87848B0D-3B6B-4598-8747-F31E242711E1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81610" y="6357698"/>
            <a:ext cx="2127564" cy="902911"/>
          </a:xfrm>
          <a:prstGeom prst="rect">
            <a:avLst/>
          </a:prstGeom>
        </p:spPr>
      </p:pic>
      <p:pic>
        <p:nvPicPr>
          <p:cNvPr id="20" name="Obraz 19">
            <a:extLst>
              <a:ext uri="{FF2B5EF4-FFF2-40B4-BE49-F238E27FC236}">
                <a16:creationId xmlns:a16="http://schemas.microsoft.com/office/drawing/2014/main" id="{5E1D0E76-31EF-4D1E-8659-F284E724F5C1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4056" y="6412466"/>
            <a:ext cx="1891570" cy="857608"/>
          </a:xfrm>
          <a:prstGeom prst="rect">
            <a:avLst/>
          </a:prstGeom>
        </p:spPr>
      </p:pic>
      <p:pic>
        <p:nvPicPr>
          <p:cNvPr id="12" name="Obraz 11">
            <a:extLst>
              <a:ext uri="{FF2B5EF4-FFF2-40B4-BE49-F238E27FC236}">
                <a16:creationId xmlns:a16="http://schemas.microsoft.com/office/drawing/2014/main" id="{E51804CF-FF72-4096-BE18-21BAE99DB591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34138" y="6505094"/>
            <a:ext cx="2160239" cy="6723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3935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an dir="u"/>
      </p:transition>
    </mc:Choice>
    <mc:Fallback xmlns="">
      <p:transition spd="slow">
        <p:fade/>
      </p:transition>
    </mc:Fallback>
  </mc:AlternateContent>
  <p:extLst mod="1">
    <p:ext uri="{DCECCB84-F9BA-43D5-87BE-67443E8EF086}">
      <p15:sldGuideLst xmlns:p15="http://schemas.microsoft.com/office/powerpoint/2012/main">
        <p15:guide id="1" pos="192" userDrawn="1">
          <p15:clr>
            <a:srgbClr val="FBAE40"/>
          </p15:clr>
        </p15:guide>
        <p15:guide id="2" orient="horz" pos="113" userDrawn="1">
          <p15:clr>
            <a:srgbClr val="FBAE40"/>
          </p15:clr>
        </p15:guide>
        <p15:guide id="3" orient="horz" pos="2381" userDrawn="1">
          <p15:clr>
            <a:srgbClr val="FBAE40"/>
          </p15:clr>
        </p15:guide>
        <p15:guide id="4" orient="horz" pos="340" userDrawn="1">
          <p15:clr>
            <a:srgbClr val="FBAE40"/>
          </p15:clr>
        </p15:guide>
        <p15:guide id="5" orient="horz" pos="567" userDrawn="1">
          <p15:clr>
            <a:srgbClr val="FBAE40"/>
          </p15:clr>
        </p15:guide>
        <p15:guide id="6" orient="horz" pos="794" userDrawn="1">
          <p15:clr>
            <a:srgbClr val="FBAE40"/>
          </p15:clr>
        </p15:guide>
        <p15:guide id="7" orient="horz" pos="1020" userDrawn="1">
          <p15:clr>
            <a:srgbClr val="FBAE40"/>
          </p15:clr>
        </p15:guide>
        <p15:guide id="8" orient="horz" pos="1247" userDrawn="1">
          <p15:clr>
            <a:srgbClr val="FBAE40"/>
          </p15:clr>
        </p15:guide>
        <p15:guide id="9" orient="horz" pos="1474" userDrawn="1">
          <p15:clr>
            <a:srgbClr val="FBAE40"/>
          </p15:clr>
        </p15:guide>
        <p15:guide id="10" orient="horz" pos="1701" userDrawn="1">
          <p15:clr>
            <a:srgbClr val="FBAE40"/>
          </p15:clr>
        </p15:guide>
        <p15:guide id="11" orient="horz" pos="1927" userDrawn="1">
          <p15:clr>
            <a:srgbClr val="FBAE40"/>
          </p15:clr>
        </p15:guide>
        <p15:guide id="12" orient="horz" pos="2154" userDrawn="1">
          <p15:clr>
            <a:srgbClr val="FBAE40"/>
          </p15:clr>
        </p15:guide>
        <p15:guide id="13" orient="horz" pos="2608" userDrawn="1">
          <p15:clr>
            <a:srgbClr val="FBAE40"/>
          </p15:clr>
        </p15:guide>
        <p15:guide id="14" orient="horz" pos="2835" userDrawn="1">
          <p15:clr>
            <a:srgbClr val="FBAE40"/>
          </p15:clr>
        </p15:guide>
        <p15:guide id="15" orient="horz" pos="3061" userDrawn="1">
          <p15:clr>
            <a:srgbClr val="FBAE40"/>
          </p15:clr>
        </p15:guide>
        <p15:guide id="16" orient="horz" pos="3288" userDrawn="1">
          <p15:clr>
            <a:srgbClr val="FBAE40"/>
          </p15:clr>
        </p15:guide>
        <p15:guide id="17" orient="horz" pos="3515" userDrawn="1">
          <p15:clr>
            <a:srgbClr val="FBAE40"/>
          </p15:clr>
        </p15:guide>
        <p15:guide id="18" orient="horz" pos="3742" userDrawn="1">
          <p15:clr>
            <a:srgbClr val="FBAE40"/>
          </p15:clr>
        </p15:guide>
        <p15:guide id="19" orient="horz" pos="3968" userDrawn="1">
          <p15:clr>
            <a:srgbClr val="FBAE40"/>
          </p15:clr>
        </p15:guide>
        <p15:guide id="20" orient="horz" pos="4195" userDrawn="1">
          <p15:clr>
            <a:srgbClr val="FBAE40"/>
          </p15:clr>
        </p15:guide>
        <p15:guide id="21" orient="horz" pos="4422" userDrawn="1">
          <p15:clr>
            <a:srgbClr val="FBAE40"/>
          </p15:clr>
        </p15:guide>
        <p15:guide id="22" orient="horz" pos="4649" userDrawn="1">
          <p15:clr>
            <a:srgbClr val="FBAE40"/>
          </p15:clr>
        </p15:guide>
        <p15:guide id="23" pos="419" userDrawn="1">
          <p15:clr>
            <a:srgbClr val="FBAE40"/>
          </p15:clr>
        </p15:guide>
        <p15:guide id="24" pos="646" userDrawn="1">
          <p15:clr>
            <a:srgbClr val="FBAE40"/>
          </p15:clr>
        </p15:guide>
        <p15:guide id="25" pos="873" userDrawn="1">
          <p15:clr>
            <a:srgbClr val="FBAE40"/>
          </p15:clr>
        </p15:guide>
        <p15:guide id="26" pos="1100" userDrawn="1">
          <p15:clr>
            <a:srgbClr val="FBAE40"/>
          </p15:clr>
        </p15:guide>
        <p15:guide id="27" pos="1327" userDrawn="1">
          <p15:clr>
            <a:srgbClr val="FBAE40"/>
          </p15:clr>
        </p15:guide>
        <p15:guide id="28" pos="1553" userDrawn="1">
          <p15:clr>
            <a:srgbClr val="FBAE40"/>
          </p15:clr>
        </p15:guide>
        <p15:guide id="29" pos="1780" userDrawn="1">
          <p15:clr>
            <a:srgbClr val="FBAE40"/>
          </p15:clr>
        </p15:guide>
        <p15:guide id="30" pos="2007" userDrawn="1">
          <p15:clr>
            <a:srgbClr val="FBAE40"/>
          </p15:clr>
        </p15:guide>
        <p15:guide id="31" pos="2234" userDrawn="1">
          <p15:clr>
            <a:srgbClr val="FBAE40"/>
          </p15:clr>
        </p15:guide>
        <p15:guide id="32" pos="2460" userDrawn="1">
          <p15:clr>
            <a:srgbClr val="FBAE40"/>
          </p15:clr>
        </p15:guide>
        <p15:guide id="33" pos="2687" userDrawn="1">
          <p15:clr>
            <a:srgbClr val="FBAE40"/>
          </p15:clr>
        </p15:guide>
        <p15:guide id="34" pos="2914" userDrawn="1">
          <p15:clr>
            <a:srgbClr val="FBAE40"/>
          </p15:clr>
        </p15:guide>
        <p15:guide id="35" pos="3141" userDrawn="1">
          <p15:clr>
            <a:srgbClr val="FBAE40"/>
          </p15:clr>
        </p15:guide>
        <p15:guide id="36" pos="3368" userDrawn="1">
          <p15:clr>
            <a:srgbClr val="FBAE40"/>
          </p15:clr>
        </p15:guide>
        <p15:guide id="37" pos="3594" userDrawn="1">
          <p15:clr>
            <a:srgbClr val="FBAE40"/>
          </p15:clr>
        </p15:guide>
        <p15:guide id="38" pos="3821" userDrawn="1">
          <p15:clr>
            <a:srgbClr val="FBAE40"/>
          </p15:clr>
        </p15:guide>
        <p15:guide id="39" pos="4048" userDrawn="1">
          <p15:clr>
            <a:srgbClr val="FBAE40"/>
          </p15:clr>
        </p15:guide>
        <p15:guide id="40" pos="4275" userDrawn="1">
          <p15:clr>
            <a:srgbClr val="FBAE40"/>
          </p15:clr>
        </p15:guide>
        <p15:guide id="41" pos="4501" userDrawn="1">
          <p15:clr>
            <a:srgbClr val="FBAE40"/>
          </p15:clr>
        </p15:guide>
        <p15:guide id="42" pos="4728" userDrawn="1">
          <p15:clr>
            <a:srgbClr val="FBAE40"/>
          </p15:clr>
        </p15:guide>
        <p15:guide id="43" pos="4955" userDrawn="1">
          <p15:clr>
            <a:srgbClr val="FBAE40"/>
          </p15:clr>
        </p15:guide>
        <p15:guide id="44" pos="5182" userDrawn="1">
          <p15:clr>
            <a:srgbClr val="FBAE40"/>
          </p15:clr>
        </p15:guide>
        <p15:guide id="45" pos="5408" userDrawn="1">
          <p15:clr>
            <a:srgbClr val="FBAE40"/>
          </p15:clr>
        </p15:guide>
        <p15:guide id="46" pos="5635" userDrawn="1">
          <p15:clr>
            <a:srgbClr val="FBAE40"/>
          </p15:clr>
        </p15:guide>
        <p15:guide id="47" pos="5862" userDrawn="1">
          <p15:clr>
            <a:srgbClr val="FBAE40"/>
          </p15:clr>
        </p15:guide>
        <p15:guide id="48" pos="6089" userDrawn="1">
          <p15:clr>
            <a:srgbClr val="FBAE40"/>
          </p15:clr>
        </p15:guide>
        <p15:guide id="49" pos="6316" userDrawn="1">
          <p15:clr>
            <a:srgbClr val="FBAE40"/>
          </p15:clr>
        </p15:guide>
        <p15:guide id="50" pos="6542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ajd tytuł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ostokąt 9">
            <a:extLst>
              <a:ext uri="{FF2B5EF4-FFF2-40B4-BE49-F238E27FC236}">
                <a16:creationId xmlns:a16="http://schemas.microsoft.com/office/drawing/2014/main" id="{0D1F565A-4734-6B49-4F72-233C397DE031}"/>
              </a:ext>
            </a:extLst>
          </p:cNvPr>
          <p:cNvSpPr/>
          <p:nvPr userDrawn="1"/>
        </p:nvSpPr>
        <p:spPr>
          <a:xfrm>
            <a:off x="2825749" y="4500563"/>
            <a:ext cx="7196139" cy="215959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9" name="Symbol zastępczy obrazu 8">
            <a:extLst>
              <a:ext uri="{FF2B5EF4-FFF2-40B4-BE49-F238E27FC236}">
                <a16:creationId xmlns:a16="http://schemas.microsoft.com/office/drawing/2014/main" id="{12E8330A-FFD8-2BBA-E745-7200C0738BE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69925" y="0"/>
            <a:ext cx="6835775" cy="4859338"/>
          </a:xfrm>
          <a:custGeom>
            <a:avLst/>
            <a:gdLst>
              <a:gd name="connsiteX0" fmla="*/ 0 w 6835775"/>
              <a:gd name="connsiteY0" fmla="*/ 0 h 4859338"/>
              <a:gd name="connsiteX1" fmla="*/ 6835775 w 6835775"/>
              <a:gd name="connsiteY1" fmla="*/ 0 h 4859338"/>
              <a:gd name="connsiteX2" fmla="*/ 6835775 w 6835775"/>
              <a:gd name="connsiteY2" fmla="*/ 4500563 h 4859338"/>
              <a:gd name="connsiteX3" fmla="*/ 2155824 w 6835775"/>
              <a:gd name="connsiteY3" fmla="*/ 4500563 h 4859338"/>
              <a:gd name="connsiteX4" fmla="*/ 2155824 w 6835775"/>
              <a:gd name="connsiteY4" fmla="*/ 4859338 h 4859338"/>
              <a:gd name="connsiteX5" fmla="*/ 0 w 6835775"/>
              <a:gd name="connsiteY5" fmla="*/ 4859338 h 48593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835775" h="4859338">
                <a:moveTo>
                  <a:pt x="0" y="0"/>
                </a:moveTo>
                <a:lnTo>
                  <a:pt x="6835775" y="0"/>
                </a:lnTo>
                <a:lnTo>
                  <a:pt x="6835775" y="4500563"/>
                </a:lnTo>
                <a:lnTo>
                  <a:pt x="2155824" y="4500563"/>
                </a:lnTo>
                <a:lnTo>
                  <a:pt x="2155824" y="4859338"/>
                </a:lnTo>
                <a:lnTo>
                  <a:pt x="0" y="4859338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 anchorCtr="0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pl-PL"/>
              <a:t>Kliknij ikonę, aby dodać obraz</a:t>
            </a:r>
            <a:endParaRPr lang="pl-PL" dirty="0"/>
          </a:p>
        </p:txBody>
      </p:sp>
      <p:sp>
        <p:nvSpPr>
          <p:cNvPr id="5" name="Prostokąt 4">
            <a:extLst>
              <a:ext uri="{FF2B5EF4-FFF2-40B4-BE49-F238E27FC236}">
                <a16:creationId xmlns:a16="http://schemas.microsoft.com/office/drawing/2014/main" id="{7BF7E1EF-0AB1-F3B1-F5CD-6A2AA3056193}"/>
              </a:ext>
            </a:extLst>
          </p:cNvPr>
          <p:cNvSpPr/>
          <p:nvPr userDrawn="1"/>
        </p:nvSpPr>
        <p:spPr>
          <a:xfrm>
            <a:off x="3905250" y="4500562"/>
            <a:ext cx="3600449" cy="359395"/>
          </a:xfrm>
          <a:prstGeom prst="rect">
            <a:avLst/>
          </a:prstGeom>
          <a:solidFill>
            <a:srgbClr val="0052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6" name="Prostokąt 5">
            <a:extLst>
              <a:ext uri="{FF2B5EF4-FFF2-40B4-BE49-F238E27FC236}">
                <a16:creationId xmlns:a16="http://schemas.microsoft.com/office/drawing/2014/main" id="{03E2C530-5988-0861-50D8-1C7FE1662A60}"/>
              </a:ext>
            </a:extLst>
          </p:cNvPr>
          <p:cNvSpPr/>
          <p:nvPr userDrawn="1"/>
        </p:nvSpPr>
        <p:spPr>
          <a:xfrm>
            <a:off x="2825751" y="4500561"/>
            <a:ext cx="1079500" cy="35877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86113" y="5195719"/>
            <a:ext cx="6480176" cy="1320421"/>
          </a:xfrm>
        </p:spPr>
        <p:txBody>
          <a:bodyPr anchor="t" anchorCtr="0">
            <a:normAutofit/>
          </a:bodyPr>
          <a:lstStyle>
            <a:lvl1pPr algn="l">
              <a:lnSpc>
                <a:spcPts val="3500"/>
              </a:lnSpc>
              <a:defRPr sz="28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79016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an dir="u"/>
      </p:transition>
    </mc:Choice>
    <mc:Fallback xmlns="">
      <p:transition spd="slow">
        <p:fade/>
      </p:transition>
    </mc:Fallback>
  </mc:AlternateContent>
  <p:extLst mod="1">
    <p:ext uri="{DCECCB84-F9BA-43D5-87BE-67443E8EF086}">
      <p15:sldGuideLst xmlns:p15="http://schemas.microsoft.com/office/powerpoint/2012/main">
        <p15:guide id="1" pos="193" userDrawn="1">
          <p15:clr>
            <a:srgbClr val="FBAE40"/>
          </p15:clr>
        </p15:guide>
        <p15:guide id="2" orient="horz" pos="113" userDrawn="1">
          <p15:clr>
            <a:srgbClr val="FBAE40"/>
          </p15:clr>
        </p15:guide>
        <p15:guide id="3" orient="horz" pos="2381" userDrawn="1">
          <p15:clr>
            <a:srgbClr val="FBAE40"/>
          </p15:clr>
        </p15:guide>
        <p15:guide id="4" orient="horz" pos="340" userDrawn="1">
          <p15:clr>
            <a:srgbClr val="FBAE40"/>
          </p15:clr>
        </p15:guide>
        <p15:guide id="5" orient="horz" pos="567" userDrawn="1">
          <p15:clr>
            <a:srgbClr val="FBAE40"/>
          </p15:clr>
        </p15:guide>
        <p15:guide id="6" orient="horz" pos="794" userDrawn="1">
          <p15:clr>
            <a:srgbClr val="FBAE40"/>
          </p15:clr>
        </p15:guide>
        <p15:guide id="7" orient="horz" pos="1020" userDrawn="1">
          <p15:clr>
            <a:srgbClr val="FBAE40"/>
          </p15:clr>
        </p15:guide>
        <p15:guide id="8" orient="horz" pos="1247" userDrawn="1">
          <p15:clr>
            <a:srgbClr val="FBAE40"/>
          </p15:clr>
        </p15:guide>
        <p15:guide id="9" orient="horz" pos="1474" userDrawn="1">
          <p15:clr>
            <a:srgbClr val="FBAE40"/>
          </p15:clr>
        </p15:guide>
        <p15:guide id="10" orient="horz" pos="1701" userDrawn="1">
          <p15:clr>
            <a:srgbClr val="FBAE40"/>
          </p15:clr>
        </p15:guide>
        <p15:guide id="11" orient="horz" pos="1927" userDrawn="1">
          <p15:clr>
            <a:srgbClr val="FBAE40"/>
          </p15:clr>
        </p15:guide>
        <p15:guide id="12" orient="horz" pos="2154" userDrawn="1">
          <p15:clr>
            <a:srgbClr val="FBAE40"/>
          </p15:clr>
        </p15:guide>
        <p15:guide id="13" orient="horz" pos="2608" userDrawn="1">
          <p15:clr>
            <a:srgbClr val="FBAE40"/>
          </p15:clr>
        </p15:guide>
        <p15:guide id="14" orient="horz" pos="2835" userDrawn="1">
          <p15:clr>
            <a:srgbClr val="FBAE40"/>
          </p15:clr>
        </p15:guide>
        <p15:guide id="15" orient="horz" pos="3061" userDrawn="1">
          <p15:clr>
            <a:srgbClr val="FBAE40"/>
          </p15:clr>
        </p15:guide>
        <p15:guide id="16" orient="horz" pos="3288" userDrawn="1">
          <p15:clr>
            <a:srgbClr val="FBAE40"/>
          </p15:clr>
        </p15:guide>
        <p15:guide id="17" orient="horz" pos="3515" userDrawn="1">
          <p15:clr>
            <a:srgbClr val="FBAE40"/>
          </p15:clr>
        </p15:guide>
        <p15:guide id="18" orient="horz" pos="3742" userDrawn="1">
          <p15:clr>
            <a:srgbClr val="FBAE40"/>
          </p15:clr>
        </p15:guide>
        <p15:guide id="19" orient="horz" pos="3968" userDrawn="1">
          <p15:clr>
            <a:srgbClr val="FBAE40"/>
          </p15:clr>
        </p15:guide>
        <p15:guide id="20" orient="horz" pos="4195" userDrawn="1">
          <p15:clr>
            <a:srgbClr val="FBAE40"/>
          </p15:clr>
        </p15:guide>
        <p15:guide id="21" orient="horz" pos="4422" userDrawn="1">
          <p15:clr>
            <a:srgbClr val="FBAE40"/>
          </p15:clr>
        </p15:guide>
        <p15:guide id="22" orient="horz" pos="4649" userDrawn="1">
          <p15:clr>
            <a:srgbClr val="FBAE40"/>
          </p15:clr>
        </p15:guide>
        <p15:guide id="23" pos="419" userDrawn="1">
          <p15:clr>
            <a:srgbClr val="FBAE40"/>
          </p15:clr>
        </p15:guide>
        <p15:guide id="24" pos="646" userDrawn="1">
          <p15:clr>
            <a:srgbClr val="FBAE40"/>
          </p15:clr>
        </p15:guide>
        <p15:guide id="25" pos="873" userDrawn="1">
          <p15:clr>
            <a:srgbClr val="FBAE40"/>
          </p15:clr>
        </p15:guide>
        <p15:guide id="26" pos="1100" userDrawn="1">
          <p15:clr>
            <a:srgbClr val="FBAE40"/>
          </p15:clr>
        </p15:guide>
        <p15:guide id="27" pos="1327" userDrawn="1">
          <p15:clr>
            <a:srgbClr val="FBAE40"/>
          </p15:clr>
        </p15:guide>
        <p15:guide id="28" pos="1553" userDrawn="1">
          <p15:clr>
            <a:srgbClr val="FBAE40"/>
          </p15:clr>
        </p15:guide>
        <p15:guide id="29" pos="1780" userDrawn="1">
          <p15:clr>
            <a:srgbClr val="FBAE40"/>
          </p15:clr>
        </p15:guide>
        <p15:guide id="30" pos="2007" userDrawn="1">
          <p15:clr>
            <a:srgbClr val="FBAE40"/>
          </p15:clr>
        </p15:guide>
        <p15:guide id="31" pos="2234" userDrawn="1">
          <p15:clr>
            <a:srgbClr val="FBAE40"/>
          </p15:clr>
        </p15:guide>
        <p15:guide id="32" pos="2460" userDrawn="1">
          <p15:clr>
            <a:srgbClr val="FBAE40"/>
          </p15:clr>
        </p15:guide>
        <p15:guide id="33" pos="2687" userDrawn="1">
          <p15:clr>
            <a:srgbClr val="FBAE40"/>
          </p15:clr>
        </p15:guide>
        <p15:guide id="34" pos="2914" userDrawn="1">
          <p15:clr>
            <a:srgbClr val="FBAE40"/>
          </p15:clr>
        </p15:guide>
        <p15:guide id="35" pos="3141" userDrawn="1">
          <p15:clr>
            <a:srgbClr val="FBAE40"/>
          </p15:clr>
        </p15:guide>
        <p15:guide id="36" pos="3368" userDrawn="1">
          <p15:clr>
            <a:srgbClr val="FBAE40"/>
          </p15:clr>
        </p15:guide>
        <p15:guide id="37" pos="3594" userDrawn="1">
          <p15:clr>
            <a:srgbClr val="FBAE40"/>
          </p15:clr>
        </p15:guide>
        <p15:guide id="38" pos="3821" userDrawn="1">
          <p15:clr>
            <a:srgbClr val="FBAE40"/>
          </p15:clr>
        </p15:guide>
        <p15:guide id="39" pos="4048" userDrawn="1">
          <p15:clr>
            <a:srgbClr val="FBAE40"/>
          </p15:clr>
        </p15:guide>
        <p15:guide id="40" pos="4275" userDrawn="1">
          <p15:clr>
            <a:srgbClr val="FBAE40"/>
          </p15:clr>
        </p15:guide>
        <p15:guide id="41" pos="4501" userDrawn="1">
          <p15:clr>
            <a:srgbClr val="FBAE40"/>
          </p15:clr>
        </p15:guide>
        <p15:guide id="42" pos="4728" userDrawn="1">
          <p15:clr>
            <a:srgbClr val="FBAE40"/>
          </p15:clr>
        </p15:guide>
        <p15:guide id="43" pos="4955" userDrawn="1">
          <p15:clr>
            <a:srgbClr val="FBAE40"/>
          </p15:clr>
        </p15:guide>
        <p15:guide id="44" pos="5182" userDrawn="1">
          <p15:clr>
            <a:srgbClr val="FBAE40"/>
          </p15:clr>
        </p15:guide>
        <p15:guide id="45" pos="5408" userDrawn="1">
          <p15:clr>
            <a:srgbClr val="FBAE40"/>
          </p15:clr>
        </p15:guide>
        <p15:guide id="46" pos="5635" userDrawn="1">
          <p15:clr>
            <a:srgbClr val="FBAE40"/>
          </p15:clr>
        </p15:guide>
        <p15:guide id="47" pos="5862" userDrawn="1">
          <p15:clr>
            <a:srgbClr val="FBAE40"/>
          </p15:clr>
        </p15:guide>
        <p15:guide id="48" pos="6089" userDrawn="1">
          <p15:clr>
            <a:srgbClr val="FBAE40"/>
          </p15:clr>
        </p15:guide>
        <p15:guide id="49" pos="6316" userDrawn="1">
          <p15:clr>
            <a:srgbClr val="FBAE40"/>
          </p15:clr>
        </p15:guide>
        <p15:guide id="50" pos="6542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lajd - tytuł + zawartość z paski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96BE561E-99B3-4335-3AEE-43699306B9E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9052797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an dir="u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Slajd - tytuł + 2 elementy zawartości z paski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5906" y="1979837"/>
            <a:ext cx="4140000" cy="468001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25906" y="1979613"/>
            <a:ext cx="4140000" cy="4680226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141AAA0E-45E9-08FB-9373-71A084B8884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1340004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an dir="u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lajd - tytuł + zdjęcie + zawartość z paski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45906" y="899836"/>
            <a:ext cx="4320000" cy="1080001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5906" y="1979837"/>
            <a:ext cx="4320382" cy="4680002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141AAA0E-45E9-08FB-9373-71A084B8884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7" name="Symbol zastępczy obrazu 6">
            <a:extLst>
              <a:ext uri="{FF2B5EF4-FFF2-40B4-BE49-F238E27FC236}">
                <a16:creationId xmlns:a16="http://schemas.microsoft.com/office/drawing/2014/main" id="{E681B9F9-7BA5-2D43-A1BD-8AF5D0250636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900113"/>
            <a:ext cx="4986338" cy="5759726"/>
          </a:xfr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pl-PL"/>
              <a:t>Kliknij ikonę, aby dodać obraz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453987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an dir="u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1_Slajd - tytuł + zawartość bez pas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96BE561E-99B3-4335-3AEE-43699306B9E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6" name="Prostokąt 5">
            <a:extLst>
              <a:ext uri="{FF2B5EF4-FFF2-40B4-BE49-F238E27FC236}">
                <a16:creationId xmlns:a16="http://schemas.microsoft.com/office/drawing/2014/main" id="{630E28BA-19A4-6182-CE10-65107EDF6B75}"/>
              </a:ext>
            </a:extLst>
          </p:cNvPr>
          <p:cNvSpPr/>
          <p:nvPr userDrawn="1"/>
        </p:nvSpPr>
        <p:spPr>
          <a:xfrm>
            <a:off x="8585546" y="7380288"/>
            <a:ext cx="1080742" cy="1793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69991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an dir="u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1_Slajd - tytuł + 2 elementy zawartości bez pas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5906" y="1979837"/>
            <a:ext cx="4140000" cy="4680018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25906" y="1979613"/>
            <a:ext cx="4140000" cy="4680226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9A72189C-757E-47DF-313E-E0F36399C09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6" name="Prostokąt 5">
            <a:extLst>
              <a:ext uri="{FF2B5EF4-FFF2-40B4-BE49-F238E27FC236}">
                <a16:creationId xmlns:a16="http://schemas.microsoft.com/office/drawing/2014/main" id="{E363107C-97A9-9A5D-A2A2-E6ABB7ED4C62}"/>
              </a:ext>
            </a:extLst>
          </p:cNvPr>
          <p:cNvSpPr/>
          <p:nvPr userDrawn="1"/>
        </p:nvSpPr>
        <p:spPr>
          <a:xfrm>
            <a:off x="8585546" y="7380288"/>
            <a:ext cx="1080742" cy="1793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959707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an dir="u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5525" y="899836"/>
            <a:ext cx="8640381" cy="1080001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5907" y="1979837"/>
            <a:ext cx="8640382" cy="4680002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  <a:endParaRPr lang="en-US" dirty="0"/>
          </a:p>
        </p:txBody>
      </p:sp>
      <p:sp>
        <p:nvSpPr>
          <p:cNvPr id="10" name="Prostokąt 9">
            <a:extLst>
              <a:ext uri="{FF2B5EF4-FFF2-40B4-BE49-F238E27FC236}">
                <a16:creationId xmlns:a16="http://schemas.microsoft.com/office/drawing/2014/main" id="{617E16B8-2BD0-D12E-978E-94E428DF9717}"/>
              </a:ext>
            </a:extLst>
          </p:cNvPr>
          <p:cNvSpPr/>
          <p:nvPr userDrawn="1"/>
        </p:nvSpPr>
        <p:spPr>
          <a:xfrm>
            <a:off x="1025870" y="0"/>
            <a:ext cx="1080742" cy="17938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2" name="Prostokąt 11">
            <a:extLst>
              <a:ext uri="{FF2B5EF4-FFF2-40B4-BE49-F238E27FC236}">
                <a16:creationId xmlns:a16="http://schemas.microsoft.com/office/drawing/2014/main" id="{662915FD-1FF3-5CF3-5C57-034114B5E6A2}"/>
              </a:ext>
            </a:extLst>
          </p:cNvPr>
          <p:cNvSpPr/>
          <p:nvPr userDrawn="1"/>
        </p:nvSpPr>
        <p:spPr>
          <a:xfrm>
            <a:off x="2106612" y="0"/>
            <a:ext cx="7559293" cy="1793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5026AD61-FC69-65FC-05E3-06AA14C8930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85200" y="7019837"/>
            <a:ext cx="1080000" cy="180000"/>
          </a:xfrm>
          <a:prstGeom prst="rect">
            <a:avLst/>
          </a:prstGeom>
          <a:noFill/>
        </p:spPr>
        <p:txBody>
          <a:bodyPr vert="horz" lIns="0" tIns="72000" rIns="0" bIns="72000" rtlCol="0" anchor="ctr" anchorCtr="0"/>
          <a:lstStyle>
            <a:lvl1pPr algn="r">
              <a:defRPr sz="10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7" name="Prostokąt 6">
            <a:extLst>
              <a:ext uri="{FF2B5EF4-FFF2-40B4-BE49-F238E27FC236}">
                <a16:creationId xmlns:a16="http://schemas.microsoft.com/office/drawing/2014/main" id="{4C2A84FB-402E-BB6C-632B-D1ADD49B7D8C}"/>
              </a:ext>
            </a:extLst>
          </p:cNvPr>
          <p:cNvSpPr/>
          <p:nvPr userDrawn="1"/>
        </p:nvSpPr>
        <p:spPr>
          <a:xfrm>
            <a:off x="8585546" y="7380288"/>
            <a:ext cx="1080742" cy="1793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861639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25" r:id="rId2"/>
    <p:sldLayoutId id="2147483720" r:id="rId3"/>
    <p:sldLayoutId id="2147483721" r:id="rId4"/>
    <p:sldLayoutId id="2147483710" r:id="rId5"/>
    <p:sldLayoutId id="2147483712" r:id="rId6"/>
    <p:sldLayoutId id="2147483726" r:id="rId7"/>
    <p:sldLayoutId id="2147483740" r:id="rId8"/>
    <p:sldLayoutId id="2147483723" r:id="rId9"/>
    <p:sldLayoutId id="2147483728" r:id="rId10"/>
  </p:sldLayoutIdLst>
  <mc:AlternateContent xmlns:mc="http://schemas.openxmlformats.org/markup-compatibility/2006" xmlns:p14="http://schemas.microsoft.com/office/powerpoint/2010/main">
    <mc:Choice Requires="p14">
      <p:transition spd="slow" p14:dur="2000">
        <p14:pan dir="u"/>
      </p:transition>
    </mc:Choice>
    <mc:Fallback xmlns="">
      <p:transition spd="slow">
        <p:fade/>
      </p:transition>
    </mc:Fallback>
  </mc:AlternateContent>
  <p:hf hdr="0" ftr="0"/>
  <p:txStyles>
    <p:titleStyle>
      <a:lvl1pPr algn="l" defTabSz="1007943" rtl="0" eaLnBrk="1" latinLnBrk="0" hangingPunct="1">
        <a:lnSpc>
          <a:spcPts val="3600"/>
        </a:lnSpc>
        <a:spcBef>
          <a:spcPct val="0"/>
        </a:spcBef>
        <a:buNone/>
        <a:defRPr sz="2800" b="1" kern="1200">
          <a:solidFill>
            <a:schemeClr val="tx2"/>
          </a:solidFill>
          <a:latin typeface="Open Sans" pitchFamily="2" charset="0"/>
          <a:ea typeface="Open Sans" pitchFamily="2" charset="0"/>
          <a:cs typeface="Open Sans" pitchFamily="2" charset="0"/>
        </a:defRPr>
      </a:lvl1pPr>
    </p:titleStyle>
    <p:bodyStyle>
      <a:lvl1pPr marL="251986" indent="-251986" algn="l" defTabSz="1007943" rtl="0" eaLnBrk="1" latinLnBrk="0" hangingPunct="1">
        <a:lnSpc>
          <a:spcPts val="2400"/>
        </a:lnSpc>
        <a:spcBef>
          <a:spcPts val="1102"/>
        </a:spcBef>
        <a:buClr>
          <a:schemeClr val="accent1"/>
        </a:buClr>
        <a:buFontTx/>
        <a:buBlip>
          <a:blip r:embed="rId12"/>
        </a:buBlip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1pPr>
      <a:lvl2pPr marL="755957" indent="-251986" algn="l" defTabSz="1007943" rtl="0" eaLnBrk="1" latinLnBrk="0" hangingPunct="1">
        <a:lnSpc>
          <a:spcPts val="2400"/>
        </a:lnSpc>
        <a:spcBef>
          <a:spcPts val="551"/>
        </a:spcBef>
        <a:buFontTx/>
        <a:buBlip>
          <a:blip r:embed="rId13"/>
        </a:buBlip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2pPr>
      <a:lvl3pPr marL="1259929" indent="-251986" algn="l" defTabSz="1007943" rtl="0" eaLnBrk="1" latinLnBrk="0" hangingPunct="1">
        <a:lnSpc>
          <a:spcPts val="2400"/>
        </a:lnSpc>
        <a:spcBef>
          <a:spcPts val="551"/>
        </a:spcBef>
        <a:buFontTx/>
        <a:buBlip>
          <a:blip r:embed="rId14"/>
        </a:buBlip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3pPr>
      <a:lvl4pPr marL="1763900" indent="-251986" algn="l" defTabSz="1007943" rtl="0" eaLnBrk="1" latinLnBrk="0" hangingPunct="1">
        <a:lnSpc>
          <a:spcPts val="2400"/>
        </a:lnSpc>
        <a:spcBef>
          <a:spcPts val="551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4pPr>
      <a:lvl5pPr marL="2267872" indent="-251986" algn="l" defTabSz="1007943" rtl="0" eaLnBrk="1" latinLnBrk="0" hangingPunct="1">
        <a:lnSpc>
          <a:spcPts val="2400"/>
        </a:lnSpc>
        <a:spcBef>
          <a:spcPts val="551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193" userDrawn="1">
          <p15:clr>
            <a:srgbClr val="F26B43"/>
          </p15:clr>
        </p15:guide>
        <p15:guide id="2" pos="419" userDrawn="1">
          <p15:clr>
            <a:srgbClr val="F26B43"/>
          </p15:clr>
        </p15:guide>
        <p15:guide id="3" pos="646" userDrawn="1">
          <p15:clr>
            <a:srgbClr val="F26B43"/>
          </p15:clr>
        </p15:guide>
        <p15:guide id="4" pos="873" userDrawn="1">
          <p15:clr>
            <a:srgbClr val="F26B43"/>
          </p15:clr>
        </p15:guide>
        <p15:guide id="5" pos="1100" userDrawn="1">
          <p15:clr>
            <a:srgbClr val="F26B43"/>
          </p15:clr>
        </p15:guide>
        <p15:guide id="6" pos="1327" userDrawn="1">
          <p15:clr>
            <a:srgbClr val="F26B43"/>
          </p15:clr>
        </p15:guide>
        <p15:guide id="7" pos="1553" userDrawn="1">
          <p15:clr>
            <a:srgbClr val="F26B43"/>
          </p15:clr>
        </p15:guide>
        <p15:guide id="8" pos="1780" userDrawn="1">
          <p15:clr>
            <a:srgbClr val="F26B43"/>
          </p15:clr>
        </p15:guide>
        <p15:guide id="9" pos="2007" userDrawn="1">
          <p15:clr>
            <a:srgbClr val="F26B43"/>
          </p15:clr>
        </p15:guide>
        <p15:guide id="10" pos="2234" userDrawn="1">
          <p15:clr>
            <a:srgbClr val="F26B43"/>
          </p15:clr>
        </p15:guide>
        <p15:guide id="11" pos="2460" userDrawn="1">
          <p15:clr>
            <a:srgbClr val="F26B43"/>
          </p15:clr>
        </p15:guide>
        <p15:guide id="12" pos="2687" userDrawn="1">
          <p15:clr>
            <a:srgbClr val="F26B43"/>
          </p15:clr>
        </p15:guide>
        <p15:guide id="13" pos="2914" userDrawn="1">
          <p15:clr>
            <a:srgbClr val="F26B43"/>
          </p15:clr>
        </p15:guide>
        <p15:guide id="14" pos="3141" userDrawn="1">
          <p15:clr>
            <a:srgbClr val="F26B43"/>
          </p15:clr>
        </p15:guide>
        <p15:guide id="15" pos="3368" userDrawn="1">
          <p15:clr>
            <a:srgbClr val="F26B43"/>
          </p15:clr>
        </p15:guide>
        <p15:guide id="16" pos="3594" userDrawn="1">
          <p15:clr>
            <a:srgbClr val="F26B43"/>
          </p15:clr>
        </p15:guide>
        <p15:guide id="17" pos="3821" userDrawn="1">
          <p15:clr>
            <a:srgbClr val="F26B43"/>
          </p15:clr>
        </p15:guide>
        <p15:guide id="18" pos="4048" userDrawn="1">
          <p15:clr>
            <a:srgbClr val="F26B43"/>
          </p15:clr>
        </p15:guide>
        <p15:guide id="19" pos="4275" userDrawn="1">
          <p15:clr>
            <a:srgbClr val="F26B43"/>
          </p15:clr>
        </p15:guide>
        <p15:guide id="20" pos="4501" userDrawn="1">
          <p15:clr>
            <a:srgbClr val="F26B43"/>
          </p15:clr>
        </p15:guide>
        <p15:guide id="21" pos="4728" userDrawn="1">
          <p15:clr>
            <a:srgbClr val="F26B43"/>
          </p15:clr>
        </p15:guide>
        <p15:guide id="22" pos="4955" userDrawn="1">
          <p15:clr>
            <a:srgbClr val="F26B43"/>
          </p15:clr>
        </p15:guide>
        <p15:guide id="23" pos="5182" userDrawn="1">
          <p15:clr>
            <a:srgbClr val="F26B43"/>
          </p15:clr>
        </p15:guide>
        <p15:guide id="24" pos="5408" userDrawn="1">
          <p15:clr>
            <a:srgbClr val="F26B43"/>
          </p15:clr>
        </p15:guide>
        <p15:guide id="25" pos="5635" userDrawn="1">
          <p15:clr>
            <a:srgbClr val="F26B43"/>
          </p15:clr>
        </p15:guide>
        <p15:guide id="26" pos="5862" userDrawn="1">
          <p15:clr>
            <a:srgbClr val="F26B43"/>
          </p15:clr>
        </p15:guide>
        <p15:guide id="27" pos="6089" userDrawn="1">
          <p15:clr>
            <a:srgbClr val="F26B43"/>
          </p15:clr>
        </p15:guide>
        <p15:guide id="28" pos="6316" userDrawn="1">
          <p15:clr>
            <a:srgbClr val="F26B43"/>
          </p15:clr>
        </p15:guide>
        <p15:guide id="29" pos="6542" userDrawn="1">
          <p15:clr>
            <a:srgbClr val="F26B43"/>
          </p15:clr>
        </p15:guide>
        <p15:guide id="30" orient="horz" pos="113" userDrawn="1">
          <p15:clr>
            <a:srgbClr val="F26B43"/>
          </p15:clr>
        </p15:guide>
        <p15:guide id="31" orient="horz" pos="340" userDrawn="1">
          <p15:clr>
            <a:srgbClr val="F26B43"/>
          </p15:clr>
        </p15:guide>
        <p15:guide id="32" orient="horz" pos="567" userDrawn="1">
          <p15:clr>
            <a:srgbClr val="F26B43"/>
          </p15:clr>
        </p15:guide>
        <p15:guide id="33" orient="horz" pos="794" userDrawn="1">
          <p15:clr>
            <a:srgbClr val="F26B43"/>
          </p15:clr>
        </p15:guide>
        <p15:guide id="34" orient="horz" pos="1020" userDrawn="1">
          <p15:clr>
            <a:srgbClr val="F26B43"/>
          </p15:clr>
        </p15:guide>
        <p15:guide id="35" orient="horz" pos="1247" userDrawn="1">
          <p15:clr>
            <a:srgbClr val="F26B43"/>
          </p15:clr>
        </p15:guide>
        <p15:guide id="36" orient="horz" pos="1474" userDrawn="1">
          <p15:clr>
            <a:srgbClr val="F26B43"/>
          </p15:clr>
        </p15:guide>
        <p15:guide id="37" orient="horz" pos="1701" userDrawn="1">
          <p15:clr>
            <a:srgbClr val="F26B43"/>
          </p15:clr>
        </p15:guide>
        <p15:guide id="38" orient="horz" pos="1927" userDrawn="1">
          <p15:clr>
            <a:srgbClr val="F26B43"/>
          </p15:clr>
        </p15:guide>
        <p15:guide id="39" orient="horz" pos="2154" userDrawn="1">
          <p15:clr>
            <a:srgbClr val="F26B43"/>
          </p15:clr>
        </p15:guide>
        <p15:guide id="40" orient="horz" pos="2381" userDrawn="1">
          <p15:clr>
            <a:srgbClr val="F26B43"/>
          </p15:clr>
        </p15:guide>
        <p15:guide id="41" orient="horz" pos="2608" userDrawn="1">
          <p15:clr>
            <a:srgbClr val="F26B43"/>
          </p15:clr>
        </p15:guide>
        <p15:guide id="42" orient="horz" pos="2835" userDrawn="1">
          <p15:clr>
            <a:srgbClr val="F26B43"/>
          </p15:clr>
        </p15:guide>
        <p15:guide id="43" orient="horz" pos="3061" userDrawn="1">
          <p15:clr>
            <a:srgbClr val="F26B43"/>
          </p15:clr>
        </p15:guide>
        <p15:guide id="44" orient="horz" pos="3288" userDrawn="1">
          <p15:clr>
            <a:srgbClr val="F26B43"/>
          </p15:clr>
        </p15:guide>
        <p15:guide id="45" orient="horz" pos="3515" userDrawn="1">
          <p15:clr>
            <a:srgbClr val="F26B43"/>
          </p15:clr>
        </p15:guide>
        <p15:guide id="46" orient="horz" pos="3742" userDrawn="1">
          <p15:clr>
            <a:srgbClr val="F26B43"/>
          </p15:clr>
        </p15:guide>
        <p15:guide id="47" orient="horz" pos="3968" userDrawn="1">
          <p15:clr>
            <a:srgbClr val="F26B43"/>
          </p15:clr>
        </p15:guide>
        <p15:guide id="48" orient="horz" pos="4195" userDrawn="1">
          <p15:clr>
            <a:srgbClr val="F26B43"/>
          </p15:clr>
        </p15:guide>
        <p15:guide id="49" orient="horz" pos="4422" userDrawn="1">
          <p15:clr>
            <a:srgbClr val="F26B43"/>
          </p15:clr>
        </p15:guide>
        <p15:guide id="50" orient="horz" pos="464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2.xml"/><Relationship Id="rId7" Type="http://schemas.microsoft.com/office/2007/relationships/diagramDrawing" Target="../diagrams/drawing1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Relationship Id="rId6" Type="http://schemas.openxmlformats.org/officeDocument/2006/relationships/diagramColors" Target="../diagrams/colors12.xml"/><Relationship Id="rId5" Type="http://schemas.openxmlformats.org/officeDocument/2006/relationships/diagramQuickStyle" Target="../diagrams/quickStyle12.xml"/><Relationship Id="rId4" Type="http://schemas.openxmlformats.org/officeDocument/2006/relationships/diagramLayout" Target="../diagrams/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4.xml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14.xml"/><Relationship Id="rId5" Type="http://schemas.openxmlformats.org/officeDocument/2006/relationships/diagramColors" Target="../diagrams/colors14.xml"/><Relationship Id="rId4" Type="http://schemas.openxmlformats.org/officeDocument/2006/relationships/diagramQuickStyle" Target="../diagrams/quickStyle14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>
            <a:extLst>
              <a:ext uri="{FF2B5EF4-FFF2-40B4-BE49-F238E27FC236}">
                <a16:creationId xmlns:a16="http://schemas.microsoft.com/office/drawing/2014/main" id="{2726208F-D6F7-1381-5132-3B60A6BFE74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97434" y="2987749"/>
            <a:ext cx="8496944" cy="2448272"/>
          </a:xfrm>
        </p:spPr>
        <p:txBody>
          <a:bodyPr>
            <a:normAutofit/>
          </a:bodyPr>
          <a:lstStyle/>
          <a:p>
            <a:pPr algn="ctr"/>
            <a:r>
              <a:rPr lang="pl-PL" dirty="0" smtClean="0"/>
              <a:t/>
            </a:r>
            <a:br>
              <a:rPr lang="pl-PL" dirty="0" smtClean="0"/>
            </a:br>
            <a:r>
              <a:rPr lang="pl-PL" dirty="0" smtClean="0"/>
              <a:t>Priorytet 3. </a:t>
            </a:r>
            <a:r>
              <a:rPr lang="pl-PL" smtClean="0"/>
              <a:t>programu </a:t>
            </a:r>
            <a:r>
              <a:rPr lang="pl-PL" dirty="0" smtClean="0"/>
              <a:t/>
            </a:r>
            <a:br>
              <a:rPr lang="pl-PL" dirty="0" smtClean="0"/>
            </a:br>
            <a:r>
              <a:rPr lang="pl-PL" dirty="0" smtClean="0"/>
              <a:t>Fundusze Europejskie dla Rybactwa </a:t>
            </a:r>
            <a:br>
              <a:rPr lang="pl-PL" dirty="0" smtClean="0"/>
            </a:br>
            <a:r>
              <a:rPr lang="pl-PL" dirty="0" smtClean="0"/>
              <a:t>2021-2027</a:t>
            </a:r>
            <a:endParaRPr lang="pl-PL" dirty="0"/>
          </a:p>
        </p:txBody>
      </p:sp>
      <p:sp>
        <p:nvSpPr>
          <p:cNvPr id="2" name="Symbol zastępczy daty 1">
            <a:extLst>
              <a:ext uri="{FF2B5EF4-FFF2-40B4-BE49-F238E27FC236}">
                <a16:creationId xmlns:a16="http://schemas.microsoft.com/office/drawing/2014/main" id="{01A395D3-35E7-4FC6-9F13-A51704F851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l-PL" dirty="0" err="1"/>
              <a:t>wlsr</a:t>
            </a:r>
            <a:r>
              <a:rPr lang="pl-PL" dirty="0"/>
              <a:t> / 17-18.04.2023</a:t>
            </a:r>
          </a:p>
        </p:txBody>
      </p:sp>
    </p:spTree>
    <p:extLst>
      <p:ext uri="{BB962C8B-B14F-4D97-AF65-F5344CB8AC3E}">
        <p14:creationId xmlns:p14="http://schemas.microsoft.com/office/powerpoint/2010/main" val="10616822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47892" y="251445"/>
            <a:ext cx="8640381" cy="1080001"/>
          </a:xfrm>
        </p:spPr>
        <p:txBody>
          <a:bodyPr>
            <a:normAutofit fontScale="90000"/>
          </a:bodyPr>
          <a:lstStyle/>
          <a:p>
            <a:pPr algn="ctr"/>
            <a:r>
              <a:rPr lang="pl-PL" dirty="0" smtClean="0"/>
              <a:t>Zakładany efekt realizacji działania 3.1: </a:t>
            </a:r>
            <a:br>
              <a:rPr lang="pl-PL" dirty="0" smtClean="0"/>
            </a:br>
            <a:r>
              <a:rPr lang="pl-PL" dirty="0" smtClean="0"/>
              <a:t>wskaźniki wynikające z Programu </a:t>
            </a:r>
            <a:br>
              <a:rPr lang="pl-PL" dirty="0" smtClean="0"/>
            </a:br>
            <a:endParaRPr lang="pl-PL" dirty="0"/>
          </a:p>
        </p:txBody>
      </p:sp>
      <p:graphicFrame>
        <p:nvGraphicFramePr>
          <p:cNvPr id="5" name="Symbol zastępczy zawartości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75000224"/>
              </p:ext>
            </p:extLst>
          </p:nvPr>
        </p:nvGraphicFramePr>
        <p:xfrm>
          <a:off x="1025525" y="1187549"/>
          <a:ext cx="8640763" cy="61206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10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2699467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25907" y="165187"/>
            <a:ext cx="8640381" cy="1080001"/>
          </a:xfrm>
        </p:spPr>
        <p:txBody>
          <a:bodyPr/>
          <a:lstStyle/>
          <a:p>
            <a:pPr algn="ctr"/>
            <a:r>
              <a:rPr lang="pl-PL" dirty="0"/>
              <a:t>Działanie 3.1. (c.d.) – planowany poziom dofinansowania </a:t>
            </a:r>
          </a:p>
        </p:txBody>
      </p:sp>
      <p:grpSp>
        <p:nvGrpSpPr>
          <p:cNvPr id="3" name="Grupa 2"/>
          <p:cNvGrpSpPr/>
          <p:nvPr/>
        </p:nvGrpSpPr>
        <p:grpSpPr>
          <a:xfrm>
            <a:off x="1025907" y="1245188"/>
            <a:ext cx="8640382" cy="5774649"/>
            <a:chOff x="1025907" y="1750241"/>
            <a:chExt cx="8640382" cy="4851281"/>
          </a:xfrm>
        </p:grpSpPr>
        <p:sp>
          <p:nvSpPr>
            <p:cNvPr id="5" name="Dowolny kształt 4"/>
            <p:cNvSpPr/>
            <p:nvPr/>
          </p:nvSpPr>
          <p:spPr>
            <a:xfrm>
              <a:off x="1025907" y="1750241"/>
              <a:ext cx="8640382" cy="869456"/>
            </a:xfrm>
            <a:custGeom>
              <a:avLst/>
              <a:gdLst>
                <a:gd name="connsiteX0" fmla="*/ 0 w 8640382"/>
                <a:gd name="connsiteY0" fmla="*/ 144912 h 869456"/>
                <a:gd name="connsiteX1" fmla="*/ 144912 w 8640382"/>
                <a:gd name="connsiteY1" fmla="*/ 0 h 869456"/>
                <a:gd name="connsiteX2" fmla="*/ 8495470 w 8640382"/>
                <a:gd name="connsiteY2" fmla="*/ 0 h 869456"/>
                <a:gd name="connsiteX3" fmla="*/ 8640382 w 8640382"/>
                <a:gd name="connsiteY3" fmla="*/ 144912 h 869456"/>
                <a:gd name="connsiteX4" fmla="*/ 8640382 w 8640382"/>
                <a:gd name="connsiteY4" fmla="*/ 724544 h 869456"/>
                <a:gd name="connsiteX5" fmla="*/ 8495470 w 8640382"/>
                <a:gd name="connsiteY5" fmla="*/ 869456 h 869456"/>
                <a:gd name="connsiteX6" fmla="*/ 144912 w 8640382"/>
                <a:gd name="connsiteY6" fmla="*/ 869456 h 869456"/>
                <a:gd name="connsiteX7" fmla="*/ 0 w 8640382"/>
                <a:gd name="connsiteY7" fmla="*/ 724544 h 869456"/>
                <a:gd name="connsiteX8" fmla="*/ 0 w 8640382"/>
                <a:gd name="connsiteY8" fmla="*/ 144912 h 8694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8640382" h="869456">
                  <a:moveTo>
                    <a:pt x="0" y="144912"/>
                  </a:moveTo>
                  <a:cubicBezTo>
                    <a:pt x="0" y="64879"/>
                    <a:pt x="64879" y="0"/>
                    <a:pt x="144912" y="0"/>
                  </a:cubicBezTo>
                  <a:lnTo>
                    <a:pt x="8495470" y="0"/>
                  </a:lnTo>
                  <a:cubicBezTo>
                    <a:pt x="8575503" y="0"/>
                    <a:pt x="8640382" y="64879"/>
                    <a:pt x="8640382" y="144912"/>
                  </a:cubicBezTo>
                  <a:lnTo>
                    <a:pt x="8640382" y="724544"/>
                  </a:lnTo>
                  <a:cubicBezTo>
                    <a:pt x="8640382" y="804577"/>
                    <a:pt x="8575503" y="869456"/>
                    <a:pt x="8495470" y="869456"/>
                  </a:cubicBezTo>
                  <a:lnTo>
                    <a:pt x="144912" y="869456"/>
                  </a:lnTo>
                  <a:cubicBezTo>
                    <a:pt x="64879" y="869456"/>
                    <a:pt x="0" y="804577"/>
                    <a:pt x="0" y="724544"/>
                  </a:cubicBezTo>
                  <a:lnTo>
                    <a:pt x="0" y="144912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18643" tIns="118643" rIns="118643" bIns="118643" numCol="1" spcCol="1270" anchor="t" anchorCtr="0">
              <a:noAutofit/>
            </a:bodyPr>
            <a:lstStyle/>
            <a:p>
              <a:pPr lvl="0" algn="l" defTabSz="8890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pl-PL" sz="2800" kern="1200" dirty="0" smtClean="0"/>
                <a:t>zasada: zwrot 50% kosztów kwalifikowalnych</a:t>
              </a:r>
              <a:endParaRPr lang="pl-PL" sz="2800" kern="1200" dirty="0"/>
            </a:p>
          </p:txBody>
        </p:sp>
        <p:sp>
          <p:nvSpPr>
            <p:cNvPr id="6" name="Dowolny kształt 5"/>
            <p:cNvSpPr/>
            <p:nvPr/>
          </p:nvSpPr>
          <p:spPr>
            <a:xfrm>
              <a:off x="1025907" y="2677297"/>
              <a:ext cx="8640382" cy="869456"/>
            </a:xfrm>
            <a:custGeom>
              <a:avLst/>
              <a:gdLst>
                <a:gd name="connsiteX0" fmla="*/ 0 w 8640382"/>
                <a:gd name="connsiteY0" fmla="*/ 144912 h 869456"/>
                <a:gd name="connsiteX1" fmla="*/ 144912 w 8640382"/>
                <a:gd name="connsiteY1" fmla="*/ 0 h 869456"/>
                <a:gd name="connsiteX2" fmla="*/ 8495470 w 8640382"/>
                <a:gd name="connsiteY2" fmla="*/ 0 h 869456"/>
                <a:gd name="connsiteX3" fmla="*/ 8640382 w 8640382"/>
                <a:gd name="connsiteY3" fmla="*/ 144912 h 869456"/>
                <a:gd name="connsiteX4" fmla="*/ 8640382 w 8640382"/>
                <a:gd name="connsiteY4" fmla="*/ 724544 h 869456"/>
                <a:gd name="connsiteX5" fmla="*/ 8495470 w 8640382"/>
                <a:gd name="connsiteY5" fmla="*/ 869456 h 869456"/>
                <a:gd name="connsiteX6" fmla="*/ 144912 w 8640382"/>
                <a:gd name="connsiteY6" fmla="*/ 869456 h 869456"/>
                <a:gd name="connsiteX7" fmla="*/ 0 w 8640382"/>
                <a:gd name="connsiteY7" fmla="*/ 724544 h 869456"/>
                <a:gd name="connsiteX8" fmla="*/ 0 w 8640382"/>
                <a:gd name="connsiteY8" fmla="*/ 144912 h 8694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8640382" h="869456">
                  <a:moveTo>
                    <a:pt x="0" y="144912"/>
                  </a:moveTo>
                  <a:cubicBezTo>
                    <a:pt x="0" y="64879"/>
                    <a:pt x="64879" y="0"/>
                    <a:pt x="144912" y="0"/>
                  </a:cubicBezTo>
                  <a:lnTo>
                    <a:pt x="8495470" y="0"/>
                  </a:lnTo>
                  <a:cubicBezTo>
                    <a:pt x="8575503" y="0"/>
                    <a:pt x="8640382" y="64879"/>
                    <a:pt x="8640382" y="144912"/>
                  </a:cubicBezTo>
                  <a:lnTo>
                    <a:pt x="8640382" y="724544"/>
                  </a:lnTo>
                  <a:cubicBezTo>
                    <a:pt x="8640382" y="804577"/>
                    <a:pt x="8575503" y="869456"/>
                    <a:pt x="8495470" y="869456"/>
                  </a:cubicBezTo>
                  <a:lnTo>
                    <a:pt x="144912" y="869456"/>
                  </a:lnTo>
                  <a:cubicBezTo>
                    <a:pt x="64879" y="869456"/>
                    <a:pt x="0" y="804577"/>
                    <a:pt x="0" y="724544"/>
                  </a:cubicBezTo>
                  <a:lnTo>
                    <a:pt x="0" y="144912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18643" tIns="118643" rIns="118643" bIns="118643" numCol="1" spcCol="1270" anchor="t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pl-PL" sz="2000" kern="1200" dirty="0" smtClean="0"/>
                <a:t>wyjątek: zwrot do 100% kosztów kwalifikowalnych gdy operacja spełnia kryterium z rozporządzenia nr 2021/1139 - załącznik III. wiersz 13. pkt (i)</a:t>
              </a:r>
              <a:endParaRPr lang="pl-PL" sz="2000" kern="1200" dirty="0"/>
            </a:p>
          </p:txBody>
        </p:sp>
        <p:sp>
          <p:nvSpPr>
            <p:cNvPr id="7" name="Dowolny kształt 6"/>
            <p:cNvSpPr/>
            <p:nvPr/>
          </p:nvSpPr>
          <p:spPr>
            <a:xfrm>
              <a:off x="1025907" y="3546753"/>
              <a:ext cx="8640382" cy="331200"/>
            </a:xfrm>
            <a:custGeom>
              <a:avLst/>
              <a:gdLst>
                <a:gd name="connsiteX0" fmla="*/ 0 w 8640382"/>
                <a:gd name="connsiteY0" fmla="*/ 0 h 331200"/>
                <a:gd name="connsiteX1" fmla="*/ 8640382 w 8640382"/>
                <a:gd name="connsiteY1" fmla="*/ 0 h 331200"/>
                <a:gd name="connsiteX2" fmla="*/ 8640382 w 8640382"/>
                <a:gd name="connsiteY2" fmla="*/ 331200 h 331200"/>
                <a:gd name="connsiteX3" fmla="*/ 0 w 8640382"/>
                <a:gd name="connsiteY3" fmla="*/ 331200 h 331200"/>
                <a:gd name="connsiteX4" fmla="*/ 0 w 8640382"/>
                <a:gd name="connsiteY4" fmla="*/ 0 h 331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640382" h="331200">
                  <a:moveTo>
                    <a:pt x="0" y="0"/>
                  </a:moveTo>
                  <a:lnTo>
                    <a:pt x="8640382" y="0"/>
                  </a:lnTo>
                  <a:lnTo>
                    <a:pt x="8640382" y="331200"/>
                  </a:lnTo>
                  <a:lnTo>
                    <a:pt x="0" y="331200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74332" tIns="25400" rIns="142240" bIns="25400" numCol="1" spcCol="1270" anchor="t" anchorCtr="0">
              <a:noAutofit/>
            </a:bodyPr>
            <a:lstStyle/>
            <a:p>
              <a:pPr marL="228600" lvl="1" indent="-228600" algn="l" defTabSz="889000" rtl="0">
                <a:lnSpc>
                  <a:spcPct val="90000"/>
                </a:lnSpc>
                <a:spcBef>
                  <a:spcPct val="0"/>
                </a:spcBef>
                <a:spcAft>
                  <a:spcPct val="20000"/>
                </a:spcAft>
                <a:buChar char="••"/>
              </a:pPr>
              <a:r>
                <a:rPr lang="pl-PL" sz="2000" kern="1200" dirty="0" smtClean="0"/>
                <a:t>(i) projekt jest w interesie zbiorowym  </a:t>
              </a:r>
              <a:endParaRPr lang="pl-PL" sz="2000" kern="1200" dirty="0"/>
            </a:p>
          </p:txBody>
        </p:sp>
        <p:sp>
          <p:nvSpPr>
            <p:cNvPr id="8" name="Dowolny kształt 7"/>
            <p:cNvSpPr/>
            <p:nvPr/>
          </p:nvSpPr>
          <p:spPr>
            <a:xfrm>
              <a:off x="1025907" y="3877953"/>
              <a:ext cx="8640382" cy="869456"/>
            </a:xfrm>
            <a:custGeom>
              <a:avLst/>
              <a:gdLst>
                <a:gd name="connsiteX0" fmla="*/ 0 w 8640382"/>
                <a:gd name="connsiteY0" fmla="*/ 144912 h 869456"/>
                <a:gd name="connsiteX1" fmla="*/ 144912 w 8640382"/>
                <a:gd name="connsiteY1" fmla="*/ 0 h 869456"/>
                <a:gd name="connsiteX2" fmla="*/ 8495470 w 8640382"/>
                <a:gd name="connsiteY2" fmla="*/ 0 h 869456"/>
                <a:gd name="connsiteX3" fmla="*/ 8640382 w 8640382"/>
                <a:gd name="connsiteY3" fmla="*/ 144912 h 869456"/>
                <a:gd name="connsiteX4" fmla="*/ 8640382 w 8640382"/>
                <a:gd name="connsiteY4" fmla="*/ 724544 h 869456"/>
                <a:gd name="connsiteX5" fmla="*/ 8495470 w 8640382"/>
                <a:gd name="connsiteY5" fmla="*/ 869456 h 869456"/>
                <a:gd name="connsiteX6" fmla="*/ 144912 w 8640382"/>
                <a:gd name="connsiteY6" fmla="*/ 869456 h 869456"/>
                <a:gd name="connsiteX7" fmla="*/ 0 w 8640382"/>
                <a:gd name="connsiteY7" fmla="*/ 724544 h 869456"/>
                <a:gd name="connsiteX8" fmla="*/ 0 w 8640382"/>
                <a:gd name="connsiteY8" fmla="*/ 144912 h 8694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8640382" h="869456">
                  <a:moveTo>
                    <a:pt x="0" y="144912"/>
                  </a:moveTo>
                  <a:cubicBezTo>
                    <a:pt x="0" y="64879"/>
                    <a:pt x="64879" y="0"/>
                    <a:pt x="144912" y="0"/>
                  </a:cubicBezTo>
                  <a:lnTo>
                    <a:pt x="8495470" y="0"/>
                  </a:lnTo>
                  <a:cubicBezTo>
                    <a:pt x="8575503" y="0"/>
                    <a:pt x="8640382" y="64879"/>
                    <a:pt x="8640382" y="144912"/>
                  </a:cubicBezTo>
                  <a:lnTo>
                    <a:pt x="8640382" y="724544"/>
                  </a:lnTo>
                  <a:cubicBezTo>
                    <a:pt x="8640382" y="804577"/>
                    <a:pt x="8575503" y="869456"/>
                    <a:pt x="8495470" y="869456"/>
                  </a:cubicBezTo>
                  <a:lnTo>
                    <a:pt x="144912" y="869456"/>
                  </a:lnTo>
                  <a:cubicBezTo>
                    <a:pt x="64879" y="869456"/>
                    <a:pt x="0" y="804577"/>
                    <a:pt x="0" y="724544"/>
                  </a:cubicBezTo>
                  <a:lnTo>
                    <a:pt x="0" y="144912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18643" tIns="118643" rIns="118643" bIns="118643" numCol="1" spcCol="1270" anchor="t" anchorCtr="0">
              <a:noAutofit/>
            </a:bodyPr>
            <a:lstStyle/>
            <a:p>
              <a:pPr lvl="0" algn="l" defTabSz="8890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pl-PL" sz="2400" kern="1200" dirty="0" smtClean="0"/>
                <a:t>limit na 1 wnioskodawcę: 600 tys. zł na projekty inwestycyjne </a:t>
              </a:r>
            </a:p>
            <a:p>
              <a:pPr lvl="0" algn="l" defTabSz="8890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pl-PL" sz="2400" kern="1200" dirty="0" smtClean="0"/>
                <a:t>a 200 tys. zł na pozostałe</a:t>
              </a:r>
              <a:endParaRPr lang="pl-PL" sz="2400" kern="1200" dirty="0"/>
            </a:p>
          </p:txBody>
        </p:sp>
        <p:sp>
          <p:nvSpPr>
            <p:cNvPr id="10" name="Dowolny kształt 9"/>
            <p:cNvSpPr/>
            <p:nvPr/>
          </p:nvSpPr>
          <p:spPr>
            <a:xfrm>
              <a:off x="1025907" y="4805010"/>
              <a:ext cx="8640382" cy="869456"/>
            </a:xfrm>
            <a:custGeom>
              <a:avLst/>
              <a:gdLst>
                <a:gd name="connsiteX0" fmla="*/ 0 w 8640382"/>
                <a:gd name="connsiteY0" fmla="*/ 144912 h 869456"/>
                <a:gd name="connsiteX1" fmla="*/ 144912 w 8640382"/>
                <a:gd name="connsiteY1" fmla="*/ 0 h 869456"/>
                <a:gd name="connsiteX2" fmla="*/ 8495470 w 8640382"/>
                <a:gd name="connsiteY2" fmla="*/ 0 h 869456"/>
                <a:gd name="connsiteX3" fmla="*/ 8640382 w 8640382"/>
                <a:gd name="connsiteY3" fmla="*/ 144912 h 869456"/>
                <a:gd name="connsiteX4" fmla="*/ 8640382 w 8640382"/>
                <a:gd name="connsiteY4" fmla="*/ 724544 h 869456"/>
                <a:gd name="connsiteX5" fmla="*/ 8495470 w 8640382"/>
                <a:gd name="connsiteY5" fmla="*/ 869456 h 869456"/>
                <a:gd name="connsiteX6" fmla="*/ 144912 w 8640382"/>
                <a:gd name="connsiteY6" fmla="*/ 869456 h 869456"/>
                <a:gd name="connsiteX7" fmla="*/ 0 w 8640382"/>
                <a:gd name="connsiteY7" fmla="*/ 724544 h 869456"/>
                <a:gd name="connsiteX8" fmla="*/ 0 w 8640382"/>
                <a:gd name="connsiteY8" fmla="*/ 144912 h 8694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8640382" h="869456">
                  <a:moveTo>
                    <a:pt x="0" y="144912"/>
                  </a:moveTo>
                  <a:cubicBezTo>
                    <a:pt x="0" y="64879"/>
                    <a:pt x="64879" y="0"/>
                    <a:pt x="144912" y="0"/>
                  </a:cubicBezTo>
                  <a:lnTo>
                    <a:pt x="8495470" y="0"/>
                  </a:lnTo>
                  <a:cubicBezTo>
                    <a:pt x="8575503" y="0"/>
                    <a:pt x="8640382" y="64879"/>
                    <a:pt x="8640382" y="144912"/>
                  </a:cubicBezTo>
                  <a:lnTo>
                    <a:pt x="8640382" y="724544"/>
                  </a:lnTo>
                  <a:cubicBezTo>
                    <a:pt x="8640382" y="804577"/>
                    <a:pt x="8575503" y="869456"/>
                    <a:pt x="8495470" y="869456"/>
                  </a:cubicBezTo>
                  <a:lnTo>
                    <a:pt x="144912" y="869456"/>
                  </a:lnTo>
                  <a:cubicBezTo>
                    <a:pt x="64879" y="869456"/>
                    <a:pt x="0" y="804577"/>
                    <a:pt x="0" y="724544"/>
                  </a:cubicBezTo>
                  <a:lnTo>
                    <a:pt x="0" y="144912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18643" tIns="118643" rIns="118643" bIns="118643" numCol="1" spcCol="1270" anchor="ctr" anchorCtr="0">
              <a:noAutofit/>
            </a:bodyPr>
            <a:lstStyle/>
            <a:p>
              <a:pPr lvl="0" algn="l" defTabSz="8890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pl-PL" sz="2400" kern="1200" dirty="0" smtClean="0"/>
                <a:t>maksymalnie 5% budżetu RLGD na projekty własne </a:t>
              </a:r>
              <a:endParaRPr lang="pl-PL" sz="2400" kern="1200" dirty="0"/>
            </a:p>
          </p:txBody>
        </p:sp>
        <p:sp>
          <p:nvSpPr>
            <p:cNvPr id="11" name="Dowolny kształt 10"/>
            <p:cNvSpPr/>
            <p:nvPr/>
          </p:nvSpPr>
          <p:spPr>
            <a:xfrm>
              <a:off x="1025907" y="5732066"/>
              <a:ext cx="8640382" cy="869456"/>
            </a:xfrm>
            <a:custGeom>
              <a:avLst/>
              <a:gdLst>
                <a:gd name="connsiteX0" fmla="*/ 0 w 8640382"/>
                <a:gd name="connsiteY0" fmla="*/ 144912 h 869456"/>
                <a:gd name="connsiteX1" fmla="*/ 144912 w 8640382"/>
                <a:gd name="connsiteY1" fmla="*/ 0 h 869456"/>
                <a:gd name="connsiteX2" fmla="*/ 8495470 w 8640382"/>
                <a:gd name="connsiteY2" fmla="*/ 0 h 869456"/>
                <a:gd name="connsiteX3" fmla="*/ 8640382 w 8640382"/>
                <a:gd name="connsiteY3" fmla="*/ 144912 h 869456"/>
                <a:gd name="connsiteX4" fmla="*/ 8640382 w 8640382"/>
                <a:gd name="connsiteY4" fmla="*/ 724544 h 869456"/>
                <a:gd name="connsiteX5" fmla="*/ 8495470 w 8640382"/>
                <a:gd name="connsiteY5" fmla="*/ 869456 h 869456"/>
                <a:gd name="connsiteX6" fmla="*/ 144912 w 8640382"/>
                <a:gd name="connsiteY6" fmla="*/ 869456 h 869456"/>
                <a:gd name="connsiteX7" fmla="*/ 0 w 8640382"/>
                <a:gd name="connsiteY7" fmla="*/ 724544 h 869456"/>
                <a:gd name="connsiteX8" fmla="*/ 0 w 8640382"/>
                <a:gd name="connsiteY8" fmla="*/ 144912 h 8694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8640382" h="869456">
                  <a:moveTo>
                    <a:pt x="0" y="144912"/>
                  </a:moveTo>
                  <a:cubicBezTo>
                    <a:pt x="0" y="64879"/>
                    <a:pt x="64879" y="0"/>
                    <a:pt x="144912" y="0"/>
                  </a:cubicBezTo>
                  <a:lnTo>
                    <a:pt x="8495470" y="0"/>
                  </a:lnTo>
                  <a:cubicBezTo>
                    <a:pt x="8575503" y="0"/>
                    <a:pt x="8640382" y="64879"/>
                    <a:pt x="8640382" y="144912"/>
                  </a:cubicBezTo>
                  <a:lnTo>
                    <a:pt x="8640382" y="724544"/>
                  </a:lnTo>
                  <a:cubicBezTo>
                    <a:pt x="8640382" y="804577"/>
                    <a:pt x="8575503" y="869456"/>
                    <a:pt x="8495470" y="869456"/>
                  </a:cubicBezTo>
                  <a:lnTo>
                    <a:pt x="144912" y="869456"/>
                  </a:lnTo>
                  <a:cubicBezTo>
                    <a:pt x="64879" y="869456"/>
                    <a:pt x="0" y="804577"/>
                    <a:pt x="0" y="724544"/>
                  </a:cubicBezTo>
                  <a:lnTo>
                    <a:pt x="0" y="144912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18643" tIns="118643" rIns="118643" bIns="118643" numCol="1" spcCol="1270" anchor="ctr" anchorCtr="0">
              <a:noAutofit/>
            </a:bodyPr>
            <a:lstStyle/>
            <a:p>
              <a:pPr lvl="0" algn="l" defTabSz="8890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pl-PL" sz="2400" kern="1200" dirty="0" smtClean="0"/>
                <a:t>maksymalnie 5% budżetu RLGD na projekty z zakresu współpracy </a:t>
              </a:r>
              <a:endParaRPr lang="pl-PL" sz="2400" kern="1200" dirty="0"/>
            </a:p>
          </p:txBody>
        </p:sp>
      </p:grp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11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1266099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24819" y="323454"/>
            <a:ext cx="8640381" cy="576064"/>
          </a:xfrm>
        </p:spPr>
        <p:txBody>
          <a:bodyPr/>
          <a:lstStyle/>
          <a:p>
            <a:pPr algn="ctr"/>
            <a:r>
              <a:rPr lang="pl-PL" dirty="0"/>
              <a:t>Działanie 3.1. (c.d.) </a:t>
            </a:r>
            <a:r>
              <a:rPr lang="pl-PL" dirty="0" smtClean="0"/>
              <a:t>– potencjalni beneficjenci</a:t>
            </a:r>
            <a:endParaRPr lang="pl-PL" dirty="0"/>
          </a:p>
        </p:txBody>
      </p:sp>
      <p:graphicFrame>
        <p:nvGraphicFramePr>
          <p:cNvPr id="5" name="Symbol zastępczy zawartości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68070591"/>
              </p:ext>
            </p:extLst>
          </p:nvPr>
        </p:nvGraphicFramePr>
        <p:xfrm>
          <a:off x="809402" y="1043534"/>
          <a:ext cx="9289032" cy="59763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12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5128823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25907" y="287350"/>
            <a:ext cx="8640381" cy="720079"/>
          </a:xfrm>
        </p:spPr>
        <p:txBody>
          <a:bodyPr/>
          <a:lstStyle/>
          <a:p>
            <a:pPr algn="ctr"/>
            <a:r>
              <a:rPr lang="pl-PL" dirty="0"/>
              <a:t>Planowane działanie </a:t>
            </a:r>
            <a:r>
              <a:rPr lang="pl-PL" dirty="0" smtClean="0"/>
              <a:t>3.1 </a:t>
            </a:r>
            <a:r>
              <a:rPr lang="pl-PL" dirty="0"/>
              <a:t>(c.d.)</a:t>
            </a: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13</a:t>
            </a:fld>
            <a:endParaRPr lang="pl-PL" dirty="0"/>
          </a:p>
        </p:txBody>
      </p:sp>
      <p:sp>
        <p:nvSpPr>
          <p:cNvPr id="6" name="Symbol zastępczy zawartości 5"/>
          <p:cNvSpPr>
            <a:spLocks noGrp="1"/>
          </p:cNvSpPr>
          <p:nvPr>
            <p:ph idx="1"/>
          </p:nvPr>
        </p:nvSpPr>
        <p:spPr>
          <a:xfrm>
            <a:off x="1025907" y="1331565"/>
            <a:ext cx="8640382" cy="5328274"/>
          </a:xfrm>
        </p:spPr>
        <p:txBody>
          <a:bodyPr/>
          <a:lstStyle/>
          <a:p>
            <a:pPr marL="0" indent="0">
              <a:buNone/>
            </a:pPr>
            <a:endParaRPr lang="pl-PL" dirty="0"/>
          </a:p>
        </p:txBody>
      </p:sp>
      <p:sp>
        <p:nvSpPr>
          <p:cNvPr id="7" name="Objaśnienie w chmurce 6"/>
          <p:cNvSpPr/>
          <p:nvPr/>
        </p:nvSpPr>
        <p:spPr>
          <a:xfrm>
            <a:off x="1025907" y="1367427"/>
            <a:ext cx="8352447" cy="4860682"/>
          </a:xfrm>
          <a:prstGeom prst="cloudCallou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4400" dirty="0" smtClean="0">
                <a:solidFill>
                  <a:schemeClr val="tx2">
                    <a:lumMod val="75000"/>
                  </a:schemeClr>
                </a:solidFill>
              </a:rPr>
              <a:t>Jakie zakresy operacji będą objęte celami w działaniu 3.1. ?</a:t>
            </a:r>
          </a:p>
        </p:txBody>
      </p:sp>
    </p:spTree>
    <p:extLst>
      <p:ext uri="{BB962C8B-B14F-4D97-AF65-F5344CB8AC3E}">
        <p14:creationId xmlns:p14="http://schemas.microsoft.com/office/powerpoint/2010/main" val="6760390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24819" y="251445"/>
            <a:ext cx="8640381" cy="1331768"/>
          </a:xfrm>
        </p:spPr>
        <p:txBody>
          <a:bodyPr>
            <a:noAutofit/>
          </a:bodyPr>
          <a:lstStyle/>
          <a:p>
            <a:pPr algn="ctr">
              <a:lnSpc>
                <a:spcPct val="100000"/>
              </a:lnSpc>
            </a:pPr>
            <a:r>
              <a:rPr lang="pl-PL" sz="2000" dirty="0" smtClean="0"/>
              <a:t>Dz. </a:t>
            </a:r>
            <a:r>
              <a:rPr lang="pl-PL" sz="2000" dirty="0"/>
              <a:t>3.1. (c.d.) </a:t>
            </a:r>
            <a:r>
              <a:rPr lang="pl-PL" sz="2000" dirty="0" smtClean="0"/>
              <a:t>– cel 1.: pogłębianie </a:t>
            </a:r>
            <a:r>
              <a:rPr lang="pl-PL" sz="2000" dirty="0"/>
              <a:t>wiedzy i badania środowiskowe </a:t>
            </a:r>
            <a:r>
              <a:rPr lang="pl-PL" sz="2000" dirty="0" smtClean="0"/>
              <a:t>oraz </a:t>
            </a:r>
            <a:r>
              <a:rPr lang="pl-PL" sz="2000" dirty="0"/>
              <a:t>edukacja </a:t>
            </a:r>
            <a:r>
              <a:rPr lang="pl-PL" sz="2000" dirty="0" smtClean="0"/>
              <a:t>środowiskowa w </a:t>
            </a:r>
            <a:r>
              <a:rPr lang="pl-PL" sz="2000" dirty="0"/>
              <a:t>zakresie ekosystemów wodnych, bioróżnorodności, zmian klimatu, zrównoważonego rybołówstwa i wpływu działalności człowieka na stan środowisk </a:t>
            </a:r>
            <a:r>
              <a:rPr lang="pl-PL" sz="2000" dirty="0" smtClean="0"/>
              <a:t>wodnego</a:t>
            </a:r>
            <a:r>
              <a:rPr lang="pl-PL" sz="2000" dirty="0"/>
              <a:t/>
            </a:r>
            <a:br>
              <a:rPr lang="pl-PL" sz="2000" dirty="0"/>
            </a:br>
            <a:endParaRPr lang="pl-PL" sz="2000" dirty="0"/>
          </a:p>
        </p:txBody>
      </p:sp>
      <p:graphicFrame>
        <p:nvGraphicFramePr>
          <p:cNvPr id="5" name="Symbol zastępczy zawartości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87009523"/>
              </p:ext>
            </p:extLst>
          </p:nvPr>
        </p:nvGraphicFramePr>
        <p:xfrm>
          <a:off x="881410" y="1691605"/>
          <a:ext cx="9145016" cy="56166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14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1946553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24819" y="323614"/>
            <a:ext cx="8640381" cy="1080001"/>
          </a:xfrm>
        </p:spPr>
        <p:txBody>
          <a:bodyPr>
            <a:normAutofit fontScale="90000"/>
          </a:bodyPr>
          <a:lstStyle/>
          <a:p>
            <a:pPr algn="ctr"/>
            <a:r>
              <a:rPr lang="pl-PL" dirty="0" smtClean="0"/>
              <a:t>Dz. </a:t>
            </a:r>
            <a:r>
              <a:rPr lang="pl-PL" dirty="0"/>
              <a:t>3.1. (c.d.) </a:t>
            </a:r>
            <a:r>
              <a:rPr lang="pl-PL" dirty="0" smtClean="0"/>
              <a:t>– cel 2.: </a:t>
            </a:r>
            <a:r>
              <a:rPr lang="pl-PL" dirty="0"/>
              <a:t>ochrona i odbudowa naturalnych ekosystemów i bioróżnorodności środowiskowej</a:t>
            </a:r>
            <a:br>
              <a:rPr lang="pl-PL" dirty="0"/>
            </a:br>
            <a:endParaRPr lang="pl-PL" dirty="0"/>
          </a:p>
        </p:txBody>
      </p:sp>
      <p:graphicFrame>
        <p:nvGraphicFramePr>
          <p:cNvPr id="5" name="Symbol zastępczy zawartości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18942061"/>
              </p:ext>
            </p:extLst>
          </p:nvPr>
        </p:nvGraphicFramePr>
        <p:xfrm>
          <a:off x="1025907" y="1763613"/>
          <a:ext cx="8640382" cy="48962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15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6073244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24819" y="179438"/>
            <a:ext cx="8640381" cy="1080120"/>
          </a:xfrm>
        </p:spPr>
        <p:txBody>
          <a:bodyPr>
            <a:normAutofit fontScale="90000"/>
          </a:bodyPr>
          <a:lstStyle/>
          <a:p>
            <a:pPr lvl="0" algn="ctr">
              <a:lnSpc>
                <a:spcPct val="100000"/>
              </a:lnSpc>
            </a:pPr>
            <a:r>
              <a:rPr lang="pl-PL" dirty="0" smtClean="0"/>
              <a:t>Dz. </a:t>
            </a:r>
            <a:r>
              <a:rPr lang="pl-PL" dirty="0"/>
              <a:t>3.1. (c.d.) </a:t>
            </a:r>
            <a:r>
              <a:rPr lang="pl-PL" dirty="0" smtClean="0"/>
              <a:t>– cel 3.: </a:t>
            </a:r>
            <a:r>
              <a:rPr lang="pl-PL" dirty="0"/>
              <a:t>promowanie i rozwijanie kultury </a:t>
            </a:r>
            <a:r>
              <a:rPr lang="pl-PL" dirty="0" smtClean="0"/>
              <a:t/>
            </a:r>
            <a:br>
              <a:rPr lang="pl-PL" dirty="0" smtClean="0"/>
            </a:br>
            <a:r>
              <a:rPr lang="pl-PL" dirty="0" smtClean="0"/>
              <a:t>i </a:t>
            </a:r>
            <a:r>
              <a:rPr lang="pl-PL" dirty="0"/>
              <a:t>tradycji obszarów rybackich, </a:t>
            </a:r>
            <a:r>
              <a:rPr lang="pl-PL" dirty="0" smtClean="0"/>
              <a:t>promowanie </a:t>
            </a:r>
            <a:r>
              <a:rPr lang="pl-PL" dirty="0"/>
              <a:t>zawodu rybaka w lokalnej społeczności</a:t>
            </a:r>
          </a:p>
        </p:txBody>
      </p:sp>
      <p:graphicFrame>
        <p:nvGraphicFramePr>
          <p:cNvPr id="7" name="Symbol zastępczy zawartości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9867771"/>
              </p:ext>
            </p:extLst>
          </p:nvPr>
        </p:nvGraphicFramePr>
        <p:xfrm>
          <a:off x="1025906" y="1403573"/>
          <a:ext cx="9144535" cy="59046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16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2903846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81410" y="251445"/>
            <a:ext cx="8640381" cy="1296386"/>
          </a:xfrm>
        </p:spPr>
        <p:txBody>
          <a:bodyPr>
            <a:normAutofit/>
          </a:bodyPr>
          <a:lstStyle/>
          <a:p>
            <a:pPr algn="ctr"/>
            <a:r>
              <a:rPr lang="pl-PL" dirty="0" smtClean="0"/>
              <a:t>Dz. </a:t>
            </a:r>
            <a:r>
              <a:rPr lang="pl-PL" dirty="0"/>
              <a:t>3.1. (c.d.) </a:t>
            </a:r>
            <a:r>
              <a:rPr lang="pl-PL" dirty="0" smtClean="0"/>
              <a:t>– cel 4.: </a:t>
            </a:r>
            <a:r>
              <a:rPr lang="pl-PL" dirty="0"/>
              <a:t>podnoszenie poziomu życia na obszarach rybackich </a:t>
            </a:r>
          </a:p>
        </p:txBody>
      </p:sp>
      <p:grpSp>
        <p:nvGrpSpPr>
          <p:cNvPr id="7" name="Grupa 6"/>
          <p:cNvGrpSpPr/>
          <p:nvPr/>
        </p:nvGrpSpPr>
        <p:grpSpPr>
          <a:xfrm>
            <a:off x="1206096" y="1403573"/>
            <a:ext cx="8640382" cy="4787188"/>
            <a:chOff x="1025907" y="2088993"/>
            <a:chExt cx="8640382" cy="3957751"/>
          </a:xfrm>
        </p:grpSpPr>
        <p:sp>
          <p:nvSpPr>
            <p:cNvPr id="8" name="Dowolny kształt 7"/>
            <p:cNvSpPr/>
            <p:nvPr/>
          </p:nvSpPr>
          <p:spPr>
            <a:xfrm>
              <a:off x="1025907" y="2088993"/>
              <a:ext cx="8640382" cy="599625"/>
            </a:xfrm>
            <a:custGeom>
              <a:avLst/>
              <a:gdLst>
                <a:gd name="connsiteX0" fmla="*/ 0 w 8640382"/>
                <a:gd name="connsiteY0" fmla="*/ 99939 h 599625"/>
                <a:gd name="connsiteX1" fmla="*/ 99939 w 8640382"/>
                <a:gd name="connsiteY1" fmla="*/ 0 h 599625"/>
                <a:gd name="connsiteX2" fmla="*/ 8540443 w 8640382"/>
                <a:gd name="connsiteY2" fmla="*/ 0 h 599625"/>
                <a:gd name="connsiteX3" fmla="*/ 8640382 w 8640382"/>
                <a:gd name="connsiteY3" fmla="*/ 99939 h 599625"/>
                <a:gd name="connsiteX4" fmla="*/ 8640382 w 8640382"/>
                <a:gd name="connsiteY4" fmla="*/ 499686 h 599625"/>
                <a:gd name="connsiteX5" fmla="*/ 8540443 w 8640382"/>
                <a:gd name="connsiteY5" fmla="*/ 599625 h 599625"/>
                <a:gd name="connsiteX6" fmla="*/ 99939 w 8640382"/>
                <a:gd name="connsiteY6" fmla="*/ 599625 h 599625"/>
                <a:gd name="connsiteX7" fmla="*/ 0 w 8640382"/>
                <a:gd name="connsiteY7" fmla="*/ 499686 h 599625"/>
                <a:gd name="connsiteX8" fmla="*/ 0 w 8640382"/>
                <a:gd name="connsiteY8" fmla="*/ 99939 h 5996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8640382" h="599625">
                  <a:moveTo>
                    <a:pt x="0" y="99939"/>
                  </a:moveTo>
                  <a:cubicBezTo>
                    <a:pt x="0" y="44744"/>
                    <a:pt x="44744" y="0"/>
                    <a:pt x="99939" y="0"/>
                  </a:cubicBezTo>
                  <a:lnTo>
                    <a:pt x="8540443" y="0"/>
                  </a:lnTo>
                  <a:cubicBezTo>
                    <a:pt x="8595638" y="0"/>
                    <a:pt x="8640382" y="44744"/>
                    <a:pt x="8640382" y="99939"/>
                  </a:cubicBezTo>
                  <a:lnTo>
                    <a:pt x="8640382" y="499686"/>
                  </a:lnTo>
                  <a:cubicBezTo>
                    <a:pt x="8640382" y="554881"/>
                    <a:pt x="8595638" y="599625"/>
                    <a:pt x="8540443" y="599625"/>
                  </a:cubicBezTo>
                  <a:lnTo>
                    <a:pt x="99939" y="599625"/>
                  </a:lnTo>
                  <a:cubicBezTo>
                    <a:pt x="44744" y="599625"/>
                    <a:pt x="0" y="554881"/>
                    <a:pt x="0" y="499686"/>
                  </a:cubicBezTo>
                  <a:lnTo>
                    <a:pt x="0" y="99939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24521" tIns="124521" rIns="124521" bIns="124521" numCol="1" spcCol="1270" anchor="t" anchorCtr="0">
              <a:noAutofit/>
            </a:bodyPr>
            <a:lstStyle/>
            <a:p>
              <a:pPr lvl="0" algn="l" defTabSz="111125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pl-PL" sz="2500" kern="1200" dirty="0" smtClean="0"/>
                <a:t>propagowanie dobrostanu społecznego i kulturowego </a:t>
              </a:r>
              <a:endParaRPr lang="pl-PL" sz="2500" kern="1200" dirty="0"/>
            </a:p>
          </p:txBody>
        </p:sp>
        <p:sp>
          <p:nvSpPr>
            <p:cNvPr id="9" name="Dowolny kształt 8"/>
            <p:cNvSpPr/>
            <p:nvPr/>
          </p:nvSpPr>
          <p:spPr>
            <a:xfrm>
              <a:off x="1025907" y="2760618"/>
              <a:ext cx="8640382" cy="599625"/>
            </a:xfrm>
            <a:custGeom>
              <a:avLst/>
              <a:gdLst>
                <a:gd name="connsiteX0" fmla="*/ 0 w 8640382"/>
                <a:gd name="connsiteY0" fmla="*/ 99939 h 599625"/>
                <a:gd name="connsiteX1" fmla="*/ 99939 w 8640382"/>
                <a:gd name="connsiteY1" fmla="*/ 0 h 599625"/>
                <a:gd name="connsiteX2" fmla="*/ 8540443 w 8640382"/>
                <a:gd name="connsiteY2" fmla="*/ 0 h 599625"/>
                <a:gd name="connsiteX3" fmla="*/ 8640382 w 8640382"/>
                <a:gd name="connsiteY3" fmla="*/ 99939 h 599625"/>
                <a:gd name="connsiteX4" fmla="*/ 8640382 w 8640382"/>
                <a:gd name="connsiteY4" fmla="*/ 499686 h 599625"/>
                <a:gd name="connsiteX5" fmla="*/ 8540443 w 8640382"/>
                <a:gd name="connsiteY5" fmla="*/ 599625 h 599625"/>
                <a:gd name="connsiteX6" fmla="*/ 99939 w 8640382"/>
                <a:gd name="connsiteY6" fmla="*/ 599625 h 599625"/>
                <a:gd name="connsiteX7" fmla="*/ 0 w 8640382"/>
                <a:gd name="connsiteY7" fmla="*/ 499686 h 599625"/>
                <a:gd name="connsiteX8" fmla="*/ 0 w 8640382"/>
                <a:gd name="connsiteY8" fmla="*/ 99939 h 5996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8640382" h="599625">
                  <a:moveTo>
                    <a:pt x="0" y="99939"/>
                  </a:moveTo>
                  <a:cubicBezTo>
                    <a:pt x="0" y="44744"/>
                    <a:pt x="44744" y="0"/>
                    <a:pt x="99939" y="0"/>
                  </a:cubicBezTo>
                  <a:lnTo>
                    <a:pt x="8540443" y="0"/>
                  </a:lnTo>
                  <a:cubicBezTo>
                    <a:pt x="8595638" y="0"/>
                    <a:pt x="8640382" y="44744"/>
                    <a:pt x="8640382" y="99939"/>
                  </a:cubicBezTo>
                  <a:lnTo>
                    <a:pt x="8640382" y="499686"/>
                  </a:lnTo>
                  <a:cubicBezTo>
                    <a:pt x="8640382" y="554881"/>
                    <a:pt x="8595638" y="599625"/>
                    <a:pt x="8540443" y="599625"/>
                  </a:cubicBezTo>
                  <a:lnTo>
                    <a:pt x="99939" y="599625"/>
                  </a:lnTo>
                  <a:cubicBezTo>
                    <a:pt x="44744" y="599625"/>
                    <a:pt x="0" y="554881"/>
                    <a:pt x="0" y="499686"/>
                  </a:cubicBezTo>
                  <a:lnTo>
                    <a:pt x="0" y="99939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24521" tIns="124521" rIns="124521" bIns="124521" numCol="1" spcCol="1270" anchor="ctr" anchorCtr="0">
              <a:noAutofit/>
            </a:bodyPr>
            <a:lstStyle/>
            <a:p>
              <a:pPr lvl="0" algn="l" defTabSz="111125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pl-PL" sz="2500" kern="1200" dirty="0" smtClean="0"/>
                <a:t>likwidacja obszarów wykluczenia</a:t>
              </a:r>
              <a:endParaRPr lang="pl-PL" sz="2500" kern="1200" dirty="0"/>
            </a:p>
          </p:txBody>
        </p:sp>
        <p:sp>
          <p:nvSpPr>
            <p:cNvPr id="10" name="Dowolny kształt 9"/>
            <p:cNvSpPr/>
            <p:nvPr/>
          </p:nvSpPr>
          <p:spPr>
            <a:xfrm>
              <a:off x="1025907" y="3432243"/>
              <a:ext cx="8640382" cy="599625"/>
            </a:xfrm>
            <a:custGeom>
              <a:avLst/>
              <a:gdLst>
                <a:gd name="connsiteX0" fmla="*/ 0 w 8640382"/>
                <a:gd name="connsiteY0" fmla="*/ 99939 h 599625"/>
                <a:gd name="connsiteX1" fmla="*/ 99939 w 8640382"/>
                <a:gd name="connsiteY1" fmla="*/ 0 h 599625"/>
                <a:gd name="connsiteX2" fmla="*/ 8540443 w 8640382"/>
                <a:gd name="connsiteY2" fmla="*/ 0 h 599625"/>
                <a:gd name="connsiteX3" fmla="*/ 8640382 w 8640382"/>
                <a:gd name="connsiteY3" fmla="*/ 99939 h 599625"/>
                <a:gd name="connsiteX4" fmla="*/ 8640382 w 8640382"/>
                <a:gd name="connsiteY4" fmla="*/ 499686 h 599625"/>
                <a:gd name="connsiteX5" fmla="*/ 8540443 w 8640382"/>
                <a:gd name="connsiteY5" fmla="*/ 599625 h 599625"/>
                <a:gd name="connsiteX6" fmla="*/ 99939 w 8640382"/>
                <a:gd name="connsiteY6" fmla="*/ 599625 h 599625"/>
                <a:gd name="connsiteX7" fmla="*/ 0 w 8640382"/>
                <a:gd name="connsiteY7" fmla="*/ 499686 h 599625"/>
                <a:gd name="connsiteX8" fmla="*/ 0 w 8640382"/>
                <a:gd name="connsiteY8" fmla="*/ 99939 h 5996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8640382" h="599625">
                  <a:moveTo>
                    <a:pt x="0" y="99939"/>
                  </a:moveTo>
                  <a:cubicBezTo>
                    <a:pt x="0" y="44744"/>
                    <a:pt x="44744" y="0"/>
                    <a:pt x="99939" y="0"/>
                  </a:cubicBezTo>
                  <a:lnTo>
                    <a:pt x="8540443" y="0"/>
                  </a:lnTo>
                  <a:cubicBezTo>
                    <a:pt x="8595638" y="0"/>
                    <a:pt x="8640382" y="44744"/>
                    <a:pt x="8640382" y="99939"/>
                  </a:cubicBezTo>
                  <a:lnTo>
                    <a:pt x="8640382" y="499686"/>
                  </a:lnTo>
                  <a:cubicBezTo>
                    <a:pt x="8640382" y="554881"/>
                    <a:pt x="8595638" y="599625"/>
                    <a:pt x="8540443" y="599625"/>
                  </a:cubicBezTo>
                  <a:lnTo>
                    <a:pt x="99939" y="599625"/>
                  </a:lnTo>
                  <a:cubicBezTo>
                    <a:pt x="44744" y="599625"/>
                    <a:pt x="0" y="554881"/>
                    <a:pt x="0" y="499686"/>
                  </a:cubicBezTo>
                  <a:lnTo>
                    <a:pt x="0" y="99939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24521" tIns="124521" rIns="124521" bIns="124521" numCol="1" spcCol="1270" anchor="ctr" anchorCtr="0">
              <a:noAutofit/>
            </a:bodyPr>
            <a:lstStyle/>
            <a:p>
              <a:pPr lvl="0" algn="l" defTabSz="111125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pl-PL" sz="2500" kern="1200" dirty="0" smtClean="0"/>
                <a:t>wsparcie/szkolenia dla osób wykluczonych społecznie </a:t>
              </a:r>
              <a:endParaRPr lang="pl-PL" sz="2500" kern="1200" dirty="0"/>
            </a:p>
          </p:txBody>
        </p:sp>
        <p:sp>
          <p:nvSpPr>
            <p:cNvPr id="11" name="Dowolny kształt 10"/>
            <p:cNvSpPr/>
            <p:nvPr/>
          </p:nvSpPr>
          <p:spPr>
            <a:xfrm>
              <a:off x="1025907" y="4103868"/>
              <a:ext cx="8640382" cy="599625"/>
            </a:xfrm>
            <a:custGeom>
              <a:avLst/>
              <a:gdLst>
                <a:gd name="connsiteX0" fmla="*/ 0 w 8640382"/>
                <a:gd name="connsiteY0" fmla="*/ 99939 h 599625"/>
                <a:gd name="connsiteX1" fmla="*/ 99939 w 8640382"/>
                <a:gd name="connsiteY1" fmla="*/ 0 h 599625"/>
                <a:gd name="connsiteX2" fmla="*/ 8540443 w 8640382"/>
                <a:gd name="connsiteY2" fmla="*/ 0 h 599625"/>
                <a:gd name="connsiteX3" fmla="*/ 8640382 w 8640382"/>
                <a:gd name="connsiteY3" fmla="*/ 99939 h 599625"/>
                <a:gd name="connsiteX4" fmla="*/ 8640382 w 8640382"/>
                <a:gd name="connsiteY4" fmla="*/ 499686 h 599625"/>
                <a:gd name="connsiteX5" fmla="*/ 8540443 w 8640382"/>
                <a:gd name="connsiteY5" fmla="*/ 599625 h 599625"/>
                <a:gd name="connsiteX6" fmla="*/ 99939 w 8640382"/>
                <a:gd name="connsiteY6" fmla="*/ 599625 h 599625"/>
                <a:gd name="connsiteX7" fmla="*/ 0 w 8640382"/>
                <a:gd name="connsiteY7" fmla="*/ 499686 h 599625"/>
                <a:gd name="connsiteX8" fmla="*/ 0 w 8640382"/>
                <a:gd name="connsiteY8" fmla="*/ 99939 h 5996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8640382" h="599625">
                  <a:moveTo>
                    <a:pt x="0" y="99939"/>
                  </a:moveTo>
                  <a:cubicBezTo>
                    <a:pt x="0" y="44744"/>
                    <a:pt x="44744" y="0"/>
                    <a:pt x="99939" y="0"/>
                  </a:cubicBezTo>
                  <a:lnTo>
                    <a:pt x="8540443" y="0"/>
                  </a:lnTo>
                  <a:cubicBezTo>
                    <a:pt x="8595638" y="0"/>
                    <a:pt x="8640382" y="44744"/>
                    <a:pt x="8640382" y="99939"/>
                  </a:cubicBezTo>
                  <a:lnTo>
                    <a:pt x="8640382" y="499686"/>
                  </a:lnTo>
                  <a:cubicBezTo>
                    <a:pt x="8640382" y="554881"/>
                    <a:pt x="8595638" y="599625"/>
                    <a:pt x="8540443" y="599625"/>
                  </a:cubicBezTo>
                  <a:lnTo>
                    <a:pt x="99939" y="599625"/>
                  </a:lnTo>
                  <a:cubicBezTo>
                    <a:pt x="44744" y="599625"/>
                    <a:pt x="0" y="554881"/>
                    <a:pt x="0" y="499686"/>
                  </a:cubicBezTo>
                  <a:lnTo>
                    <a:pt x="0" y="99939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24521" tIns="124521" rIns="124521" bIns="124521" numCol="1" spcCol="1270" anchor="ctr" anchorCtr="0">
              <a:noAutofit/>
            </a:bodyPr>
            <a:lstStyle/>
            <a:p>
              <a:pPr lvl="0" algn="l" defTabSz="111125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pl-PL" sz="2500" kern="1200" dirty="0" smtClean="0"/>
                <a:t>operacje mające na celu poprawę jakości życia społeczności</a:t>
              </a:r>
              <a:endParaRPr lang="pl-PL" sz="2500" kern="1200" dirty="0"/>
            </a:p>
          </p:txBody>
        </p:sp>
        <p:sp>
          <p:nvSpPr>
            <p:cNvPr id="12" name="Dowolny kształt 11"/>
            <p:cNvSpPr/>
            <p:nvPr/>
          </p:nvSpPr>
          <p:spPr>
            <a:xfrm>
              <a:off x="1025907" y="4775494"/>
              <a:ext cx="8640382" cy="599625"/>
            </a:xfrm>
            <a:custGeom>
              <a:avLst/>
              <a:gdLst>
                <a:gd name="connsiteX0" fmla="*/ 0 w 8640382"/>
                <a:gd name="connsiteY0" fmla="*/ 99939 h 599625"/>
                <a:gd name="connsiteX1" fmla="*/ 99939 w 8640382"/>
                <a:gd name="connsiteY1" fmla="*/ 0 h 599625"/>
                <a:gd name="connsiteX2" fmla="*/ 8540443 w 8640382"/>
                <a:gd name="connsiteY2" fmla="*/ 0 h 599625"/>
                <a:gd name="connsiteX3" fmla="*/ 8640382 w 8640382"/>
                <a:gd name="connsiteY3" fmla="*/ 99939 h 599625"/>
                <a:gd name="connsiteX4" fmla="*/ 8640382 w 8640382"/>
                <a:gd name="connsiteY4" fmla="*/ 499686 h 599625"/>
                <a:gd name="connsiteX5" fmla="*/ 8540443 w 8640382"/>
                <a:gd name="connsiteY5" fmla="*/ 599625 h 599625"/>
                <a:gd name="connsiteX6" fmla="*/ 99939 w 8640382"/>
                <a:gd name="connsiteY6" fmla="*/ 599625 h 599625"/>
                <a:gd name="connsiteX7" fmla="*/ 0 w 8640382"/>
                <a:gd name="connsiteY7" fmla="*/ 499686 h 599625"/>
                <a:gd name="connsiteX8" fmla="*/ 0 w 8640382"/>
                <a:gd name="connsiteY8" fmla="*/ 99939 h 5996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8640382" h="599625">
                  <a:moveTo>
                    <a:pt x="0" y="99939"/>
                  </a:moveTo>
                  <a:cubicBezTo>
                    <a:pt x="0" y="44744"/>
                    <a:pt x="44744" y="0"/>
                    <a:pt x="99939" y="0"/>
                  </a:cubicBezTo>
                  <a:lnTo>
                    <a:pt x="8540443" y="0"/>
                  </a:lnTo>
                  <a:cubicBezTo>
                    <a:pt x="8595638" y="0"/>
                    <a:pt x="8640382" y="44744"/>
                    <a:pt x="8640382" y="99939"/>
                  </a:cubicBezTo>
                  <a:lnTo>
                    <a:pt x="8640382" y="499686"/>
                  </a:lnTo>
                  <a:cubicBezTo>
                    <a:pt x="8640382" y="554881"/>
                    <a:pt x="8595638" y="599625"/>
                    <a:pt x="8540443" y="599625"/>
                  </a:cubicBezTo>
                  <a:lnTo>
                    <a:pt x="99939" y="599625"/>
                  </a:lnTo>
                  <a:cubicBezTo>
                    <a:pt x="44744" y="599625"/>
                    <a:pt x="0" y="554881"/>
                    <a:pt x="0" y="499686"/>
                  </a:cubicBezTo>
                  <a:lnTo>
                    <a:pt x="0" y="99939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24521" tIns="124521" rIns="124521" bIns="124521" numCol="1" spcCol="1270" anchor="ctr" anchorCtr="0">
              <a:noAutofit/>
            </a:bodyPr>
            <a:lstStyle/>
            <a:p>
              <a:pPr lvl="0" algn="l" defTabSz="111125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pl-PL" sz="2500" kern="1200" dirty="0" smtClean="0"/>
                <a:t>wsparcie/szkolenia dla młodzieży z trudnościami </a:t>
              </a:r>
              <a:endParaRPr lang="pl-PL" sz="2500" kern="1200" dirty="0"/>
            </a:p>
          </p:txBody>
        </p:sp>
        <p:sp>
          <p:nvSpPr>
            <p:cNvPr id="13" name="Dowolny kształt 12"/>
            <p:cNvSpPr/>
            <p:nvPr/>
          </p:nvSpPr>
          <p:spPr>
            <a:xfrm>
              <a:off x="1025907" y="5447119"/>
              <a:ext cx="8640382" cy="599625"/>
            </a:xfrm>
            <a:custGeom>
              <a:avLst/>
              <a:gdLst>
                <a:gd name="connsiteX0" fmla="*/ 0 w 8640382"/>
                <a:gd name="connsiteY0" fmla="*/ 99939 h 599625"/>
                <a:gd name="connsiteX1" fmla="*/ 99939 w 8640382"/>
                <a:gd name="connsiteY1" fmla="*/ 0 h 599625"/>
                <a:gd name="connsiteX2" fmla="*/ 8540443 w 8640382"/>
                <a:gd name="connsiteY2" fmla="*/ 0 h 599625"/>
                <a:gd name="connsiteX3" fmla="*/ 8640382 w 8640382"/>
                <a:gd name="connsiteY3" fmla="*/ 99939 h 599625"/>
                <a:gd name="connsiteX4" fmla="*/ 8640382 w 8640382"/>
                <a:gd name="connsiteY4" fmla="*/ 499686 h 599625"/>
                <a:gd name="connsiteX5" fmla="*/ 8540443 w 8640382"/>
                <a:gd name="connsiteY5" fmla="*/ 599625 h 599625"/>
                <a:gd name="connsiteX6" fmla="*/ 99939 w 8640382"/>
                <a:gd name="connsiteY6" fmla="*/ 599625 h 599625"/>
                <a:gd name="connsiteX7" fmla="*/ 0 w 8640382"/>
                <a:gd name="connsiteY7" fmla="*/ 499686 h 599625"/>
                <a:gd name="connsiteX8" fmla="*/ 0 w 8640382"/>
                <a:gd name="connsiteY8" fmla="*/ 99939 h 5996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8640382" h="599625">
                  <a:moveTo>
                    <a:pt x="0" y="99939"/>
                  </a:moveTo>
                  <a:cubicBezTo>
                    <a:pt x="0" y="44744"/>
                    <a:pt x="44744" y="0"/>
                    <a:pt x="99939" y="0"/>
                  </a:cubicBezTo>
                  <a:lnTo>
                    <a:pt x="8540443" y="0"/>
                  </a:lnTo>
                  <a:cubicBezTo>
                    <a:pt x="8595638" y="0"/>
                    <a:pt x="8640382" y="44744"/>
                    <a:pt x="8640382" y="99939"/>
                  </a:cubicBezTo>
                  <a:lnTo>
                    <a:pt x="8640382" y="499686"/>
                  </a:lnTo>
                  <a:cubicBezTo>
                    <a:pt x="8640382" y="554881"/>
                    <a:pt x="8595638" y="599625"/>
                    <a:pt x="8540443" y="599625"/>
                  </a:cubicBezTo>
                  <a:lnTo>
                    <a:pt x="99939" y="599625"/>
                  </a:lnTo>
                  <a:cubicBezTo>
                    <a:pt x="44744" y="599625"/>
                    <a:pt x="0" y="554881"/>
                    <a:pt x="0" y="499686"/>
                  </a:cubicBezTo>
                  <a:lnTo>
                    <a:pt x="0" y="99939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24521" tIns="124521" rIns="124521" bIns="124521" numCol="1" spcCol="1270" anchor="ctr" anchorCtr="0">
              <a:noAutofit/>
            </a:bodyPr>
            <a:lstStyle/>
            <a:p>
              <a:pPr lvl="0" algn="l" defTabSz="111125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pl-PL" sz="2500" kern="1200" dirty="0" smtClean="0"/>
                <a:t>operacje związane z usługami dla ogółu lub infrastrukturą lokalną </a:t>
              </a:r>
              <a:endParaRPr lang="pl-PL" sz="2500" kern="1200" dirty="0"/>
            </a:p>
          </p:txBody>
        </p:sp>
      </p:grp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17</a:t>
            </a:fld>
            <a:endParaRPr lang="pl-PL" dirty="0"/>
          </a:p>
        </p:txBody>
      </p:sp>
      <p:sp>
        <p:nvSpPr>
          <p:cNvPr id="5" name="Objaśnienie owalne 4"/>
          <p:cNvSpPr/>
          <p:nvPr/>
        </p:nvSpPr>
        <p:spPr>
          <a:xfrm>
            <a:off x="19220" y="6084093"/>
            <a:ext cx="1728192" cy="1259760"/>
          </a:xfrm>
          <a:prstGeom prst="wedgeEllipseCallou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sz="4800" b="1" dirty="0" smtClean="0"/>
              <a:t>?</a:t>
            </a:r>
            <a:endParaRPr lang="pl-PL" sz="4800" b="1" dirty="0"/>
          </a:p>
        </p:txBody>
      </p:sp>
    </p:spTree>
    <p:extLst>
      <p:ext uri="{BB962C8B-B14F-4D97-AF65-F5344CB8AC3E}">
        <p14:creationId xmlns:p14="http://schemas.microsoft.com/office/powerpoint/2010/main" val="39625761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24819" y="251445"/>
            <a:ext cx="8640381" cy="792088"/>
          </a:xfrm>
        </p:spPr>
        <p:txBody>
          <a:bodyPr>
            <a:normAutofit fontScale="90000"/>
          </a:bodyPr>
          <a:lstStyle/>
          <a:p>
            <a:pPr algn="ctr">
              <a:lnSpc>
                <a:spcPct val="100000"/>
              </a:lnSpc>
            </a:pPr>
            <a:r>
              <a:rPr lang="pl-PL" dirty="0" smtClean="0"/>
              <a:t>Dz. </a:t>
            </a:r>
            <a:r>
              <a:rPr lang="pl-PL" dirty="0"/>
              <a:t>3.1. (c.d.) – </a:t>
            </a:r>
            <a:r>
              <a:rPr lang="pl-PL" dirty="0" smtClean="0"/>
              <a:t>cel 5.: rozwój </a:t>
            </a:r>
            <a:r>
              <a:rPr lang="pl-PL" dirty="0"/>
              <a:t>błękitnej i cyrkularnej gospodarki - wspieranie lokalnej przedsiębiorczości</a:t>
            </a:r>
            <a:br>
              <a:rPr lang="pl-PL" dirty="0"/>
            </a:br>
            <a:endParaRPr lang="pl-PL" dirty="0"/>
          </a:p>
        </p:txBody>
      </p:sp>
      <p:graphicFrame>
        <p:nvGraphicFramePr>
          <p:cNvPr id="5" name="Symbol zastępczy zawartości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32537930"/>
              </p:ext>
            </p:extLst>
          </p:nvPr>
        </p:nvGraphicFramePr>
        <p:xfrm>
          <a:off x="1025906" y="1043533"/>
          <a:ext cx="8928511" cy="61563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18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5061367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24819" y="211450"/>
            <a:ext cx="8640381" cy="976100"/>
          </a:xfrm>
        </p:spPr>
        <p:txBody>
          <a:bodyPr>
            <a:normAutofit fontScale="90000"/>
          </a:bodyPr>
          <a:lstStyle/>
          <a:p>
            <a:pPr algn="ctr"/>
            <a:r>
              <a:rPr lang="pl-PL" dirty="0" smtClean="0"/>
              <a:t>Dz. </a:t>
            </a:r>
            <a:r>
              <a:rPr lang="pl-PL" dirty="0"/>
              <a:t>3.1. (c.d.) </a:t>
            </a:r>
            <a:r>
              <a:rPr lang="pl-PL" dirty="0" smtClean="0"/>
              <a:t>– cel 6.: </a:t>
            </a:r>
            <a:r>
              <a:rPr lang="pl-PL" dirty="0"/>
              <a:t>współpraca międzyterytorialna </a:t>
            </a:r>
            <a:r>
              <a:rPr lang="pl-PL" dirty="0" smtClean="0"/>
              <a:t/>
            </a:r>
            <a:br>
              <a:rPr lang="pl-PL" dirty="0" smtClean="0"/>
            </a:br>
            <a:r>
              <a:rPr lang="pl-PL" dirty="0" smtClean="0"/>
              <a:t>i międzynarodowa</a:t>
            </a:r>
            <a:endParaRPr lang="pl-PL" dirty="0"/>
          </a:p>
        </p:txBody>
      </p:sp>
      <p:graphicFrame>
        <p:nvGraphicFramePr>
          <p:cNvPr id="5" name="Symbol zastępczy zawartości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25722088"/>
              </p:ext>
            </p:extLst>
          </p:nvPr>
        </p:nvGraphicFramePr>
        <p:xfrm>
          <a:off x="1025907" y="1475581"/>
          <a:ext cx="8640382" cy="518425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19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2139714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3779585151"/>
              </p:ext>
            </p:extLst>
          </p:nvPr>
        </p:nvGraphicFramePr>
        <p:xfrm>
          <a:off x="1024819" y="514940"/>
          <a:ext cx="8640381" cy="6726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Symbol zastępczy zawartości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48315894"/>
              </p:ext>
            </p:extLst>
          </p:nvPr>
        </p:nvGraphicFramePr>
        <p:xfrm>
          <a:off x="1025907" y="1619597"/>
          <a:ext cx="8640382" cy="56886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2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9995370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ytuł 5">
            <a:extLst>
              <a:ext uri="{FF2B5EF4-FFF2-40B4-BE49-F238E27FC236}">
                <a16:creationId xmlns:a16="http://schemas.microsoft.com/office/drawing/2014/main" id="{0CD17717-5751-F730-50BD-CBB39F5763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Dziękuję 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3259948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28169" y="179438"/>
            <a:ext cx="8640381" cy="864096"/>
          </a:xfrm>
        </p:spPr>
        <p:txBody>
          <a:bodyPr>
            <a:normAutofit fontScale="90000"/>
          </a:bodyPr>
          <a:lstStyle/>
          <a:p>
            <a:pPr algn="ctr"/>
            <a:r>
              <a:rPr lang="pl-PL" dirty="0" smtClean="0"/>
              <a:t>Działania w Priorytecie 3.</a:t>
            </a:r>
            <a:br>
              <a:rPr lang="pl-PL" dirty="0" smtClean="0"/>
            </a:br>
            <a:endParaRPr lang="pl-PL" dirty="0"/>
          </a:p>
        </p:txBody>
      </p:sp>
      <p:grpSp>
        <p:nvGrpSpPr>
          <p:cNvPr id="9" name="Grupa 8"/>
          <p:cNvGrpSpPr/>
          <p:nvPr/>
        </p:nvGrpSpPr>
        <p:grpSpPr>
          <a:xfrm>
            <a:off x="1026105" y="1331566"/>
            <a:ext cx="8856304" cy="4133857"/>
            <a:chOff x="1026105" y="3688038"/>
            <a:chExt cx="8639094" cy="1272147"/>
          </a:xfrm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</p:grpSpPr>
        <p:sp>
          <p:nvSpPr>
            <p:cNvPr id="10" name="Dowolny kształt 9"/>
            <p:cNvSpPr/>
            <p:nvPr/>
          </p:nvSpPr>
          <p:spPr>
            <a:xfrm>
              <a:off x="1026105" y="3688038"/>
              <a:ext cx="2670722" cy="1263099"/>
            </a:xfrm>
            <a:custGeom>
              <a:avLst/>
              <a:gdLst>
                <a:gd name="connsiteX0" fmla="*/ 0 w 2526199"/>
                <a:gd name="connsiteY0" fmla="*/ 0 h 1263099"/>
                <a:gd name="connsiteX1" fmla="*/ 2526199 w 2526199"/>
                <a:gd name="connsiteY1" fmla="*/ 0 h 1263099"/>
                <a:gd name="connsiteX2" fmla="*/ 2526199 w 2526199"/>
                <a:gd name="connsiteY2" fmla="*/ 1263099 h 1263099"/>
                <a:gd name="connsiteX3" fmla="*/ 0 w 2526199"/>
                <a:gd name="connsiteY3" fmla="*/ 1263099 h 1263099"/>
                <a:gd name="connsiteX4" fmla="*/ 0 w 2526199"/>
                <a:gd name="connsiteY4" fmla="*/ 0 h 1263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26199" h="1263099">
                  <a:moveTo>
                    <a:pt x="0" y="0"/>
                  </a:moveTo>
                  <a:lnTo>
                    <a:pt x="2526199" y="0"/>
                  </a:lnTo>
                  <a:lnTo>
                    <a:pt x="2526199" y="1263099"/>
                  </a:lnTo>
                  <a:lnTo>
                    <a:pt x="0" y="1263099"/>
                  </a:lnTo>
                  <a:lnTo>
                    <a:pt x="0" y="0"/>
                  </a:lnTo>
                  <a:close/>
                </a:path>
              </a:pathLst>
            </a:custGeom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3970" tIns="13970" rIns="13970" bIns="13970" numCol="1" spcCol="1270" anchor="t" anchorCtr="0">
              <a:noAutofit/>
            </a:bodyPr>
            <a:lstStyle/>
            <a:p>
              <a:pPr lvl="0" algn="ctr" defTabSz="9779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pl-PL" sz="2800" b="1" kern="1200" dirty="0" smtClean="0"/>
            </a:p>
            <a:p>
              <a:pPr lvl="0" algn="ctr" defTabSz="9779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pl-PL" sz="2800" b="1" kern="1200" dirty="0" smtClean="0"/>
                <a:t>1. </a:t>
              </a:r>
            </a:p>
            <a:p>
              <a:pPr lvl="0" algn="ctr" defTabSz="9779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pl-PL" sz="2800" b="1" kern="1200" dirty="0" smtClean="0"/>
                <a:t>Realizacja lokalnych strategii rozwoju i współpraca</a:t>
              </a:r>
              <a:endParaRPr lang="pl-PL" sz="2800" kern="1200" dirty="0"/>
            </a:p>
          </p:txBody>
        </p:sp>
        <p:sp>
          <p:nvSpPr>
            <p:cNvPr id="11" name="Dowolny kształt 10"/>
            <p:cNvSpPr/>
            <p:nvPr/>
          </p:nvSpPr>
          <p:spPr>
            <a:xfrm>
              <a:off x="4049762" y="3688038"/>
              <a:ext cx="2595035" cy="1263099"/>
            </a:xfrm>
            <a:custGeom>
              <a:avLst/>
              <a:gdLst>
                <a:gd name="connsiteX0" fmla="*/ 0 w 2526199"/>
                <a:gd name="connsiteY0" fmla="*/ 0 h 1263099"/>
                <a:gd name="connsiteX1" fmla="*/ 2526199 w 2526199"/>
                <a:gd name="connsiteY1" fmla="*/ 0 h 1263099"/>
                <a:gd name="connsiteX2" fmla="*/ 2526199 w 2526199"/>
                <a:gd name="connsiteY2" fmla="*/ 1263099 h 1263099"/>
                <a:gd name="connsiteX3" fmla="*/ 0 w 2526199"/>
                <a:gd name="connsiteY3" fmla="*/ 1263099 h 1263099"/>
                <a:gd name="connsiteX4" fmla="*/ 0 w 2526199"/>
                <a:gd name="connsiteY4" fmla="*/ 0 h 1263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26199" h="1263099">
                  <a:moveTo>
                    <a:pt x="0" y="0"/>
                  </a:moveTo>
                  <a:lnTo>
                    <a:pt x="2526199" y="0"/>
                  </a:lnTo>
                  <a:lnTo>
                    <a:pt x="2526199" y="1263099"/>
                  </a:lnTo>
                  <a:lnTo>
                    <a:pt x="0" y="1263099"/>
                  </a:lnTo>
                  <a:lnTo>
                    <a:pt x="0" y="0"/>
                  </a:lnTo>
                  <a:close/>
                </a:path>
              </a:pathLst>
            </a:custGeom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3970" tIns="13970" rIns="13970" bIns="13970" numCol="1" spcCol="1270" anchor="t" anchorCtr="0">
              <a:noAutofit/>
            </a:bodyPr>
            <a:lstStyle/>
            <a:p>
              <a:pPr lvl="0" algn="ctr" defTabSz="9779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pl-PL" sz="2800" b="1" kern="1200" dirty="0" smtClean="0"/>
            </a:p>
            <a:p>
              <a:pPr lvl="0" algn="ctr" defTabSz="9779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pl-PL" sz="2800" b="1" kern="1200" dirty="0" smtClean="0"/>
                <a:t>2. </a:t>
              </a:r>
            </a:p>
            <a:p>
              <a:pPr lvl="0" algn="ctr" defTabSz="9779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pl-PL" sz="2800" b="1" kern="1200" dirty="0" smtClean="0"/>
                <a:t>Wsparcie przygotowawcze</a:t>
              </a:r>
              <a:endParaRPr lang="pl-PL" sz="2800" kern="1200" dirty="0"/>
            </a:p>
          </p:txBody>
        </p:sp>
        <p:sp>
          <p:nvSpPr>
            <p:cNvPr id="12" name="Dowolny kształt 11"/>
            <p:cNvSpPr/>
            <p:nvPr/>
          </p:nvSpPr>
          <p:spPr>
            <a:xfrm>
              <a:off x="6997731" y="3697086"/>
              <a:ext cx="2667468" cy="1263099"/>
            </a:xfrm>
            <a:custGeom>
              <a:avLst/>
              <a:gdLst>
                <a:gd name="connsiteX0" fmla="*/ 0 w 2526199"/>
                <a:gd name="connsiteY0" fmla="*/ 0 h 1263099"/>
                <a:gd name="connsiteX1" fmla="*/ 2526199 w 2526199"/>
                <a:gd name="connsiteY1" fmla="*/ 0 h 1263099"/>
                <a:gd name="connsiteX2" fmla="*/ 2526199 w 2526199"/>
                <a:gd name="connsiteY2" fmla="*/ 1263099 h 1263099"/>
                <a:gd name="connsiteX3" fmla="*/ 0 w 2526199"/>
                <a:gd name="connsiteY3" fmla="*/ 1263099 h 1263099"/>
                <a:gd name="connsiteX4" fmla="*/ 0 w 2526199"/>
                <a:gd name="connsiteY4" fmla="*/ 0 h 1263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26199" h="1263099">
                  <a:moveTo>
                    <a:pt x="0" y="0"/>
                  </a:moveTo>
                  <a:lnTo>
                    <a:pt x="2526199" y="0"/>
                  </a:lnTo>
                  <a:lnTo>
                    <a:pt x="2526199" y="1263099"/>
                  </a:lnTo>
                  <a:lnTo>
                    <a:pt x="0" y="1263099"/>
                  </a:lnTo>
                  <a:lnTo>
                    <a:pt x="0" y="0"/>
                  </a:lnTo>
                  <a:close/>
                </a:path>
              </a:pathLst>
            </a:custGeom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3970" tIns="13970" rIns="13970" bIns="13970" numCol="1" spcCol="1270" anchor="t" anchorCtr="0">
              <a:noAutofit/>
            </a:bodyPr>
            <a:lstStyle/>
            <a:p>
              <a:pPr lvl="0" algn="ctr" defTabSz="9779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pl-PL" sz="2800" b="1" dirty="0" smtClean="0"/>
            </a:p>
            <a:p>
              <a:pPr lvl="0" algn="ctr" defTabSz="9779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pl-PL" sz="2800" b="1" dirty="0" smtClean="0"/>
                <a:t>3</a:t>
              </a:r>
              <a:r>
                <a:rPr lang="pl-PL" sz="2800" b="1" dirty="0"/>
                <a:t>. </a:t>
              </a:r>
              <a:endParaRPr lang="pl-PL" sz="2800" b="1" dirty="0" smtClean="0"/>
            </a:p>
            <a:p>
              <a:pPr lvl="0" algn="ctr" defTabSz="9779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pl-PL" sz="2800" b="1" dirty="0" smtClean="0"/>
                <a:t>Funkcjonowanie </a:t>
              </a:r>
              <a:r>
                <a:rPr lang="pl-PL" sz="2800" b="1" dirty="0"/>
                <a:t>rybackich lokalnych grup działania</a:t>
              </a:r>
            </a:p>
          </p:txBody>
        </p:sp>
      </p:grp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3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8316036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25907" y="251445"/>
            <a:ext cx="8640381" cy="540082"/>
          </a:xfrm>
        </p:spPr>
        <p:txBody>
          <a:bodyPr/>
          <a:lstStyle/>
          <a:p>
            <a:pPr algn="ctr"/>
            <a:r>
              <a:rPr lang="pl-PL" dirty="0" smtClean="0"/>
              <a:t>Wspólne warunki dla operacji:  </a:t>
            </a:r>
            <a:endParaRPr lang="pl-PL" dirty="0"/>
          </a:p>
        </p:txBody>
      </p:sp>
      <p:graphicFrame>
        <p:nvGraphicFramePr>
          <p:cNvPr id="6" name="Symbol zastępczy zawartości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35574476"/>
              </p:ext>
            </p:extLst>
          </p:nvPr>
        </p:nvGraphicFramePr>
        <p:xfrm>
          <a:off x="1025907" y="791527"/>
          <a:ext cx="8640382" cy="640831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4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5865889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24819" y="147580"/>
            <a:ext cx="8640381" cy="679930"/>
          </a:xfrm>
        </p:spPr>
        <p:txBody>
          <a:bodyPr>
            <a:normAutofit fontScale="90000"/>
          </a:bodyPr>
          <a:lstStyle/>
          <a:p>
            <a:pPr algn="ctr"/>
            <a:r>
              <a:rPr lang="pl-PL" dirty="0" smtClean="0"/>
              <a:t>Planowane działanie 3.2 - Wsparcie </a:t>
            </a:r>
            <a:r>
              <a:rPr lang="pl-PL" dirty="0"/>
              <a:t>przygotowawcze</a:t>
            </a:r>
            <a:br>
              <a:rPr lang="pl-PL" dirty="0"/>
            </a:br>
            <a:r>
              <a:rPr lang="pl-PL" dirty="0"/>
              <a:t/>
            </a:r>
            <a:br>
              <a:rPr lang="pl-PL" dirty="0"/>
            </a:br>
            <a:endParaRPr lang="pl-PL" dirty="0"/>
          </a:p>
        </p:txBody>
      </p:sp>
      <p:graphicFrame>
        <p:nvGraphicFramePr>
          <p:cNvPr id="5" name="Symbol zastępczy zawartości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78306821"/>
              </p:ext>
            </p:extLst>
          </p:nvPr>
        </p:nvGraphicFramePr>
        <p:xfrm>
          <a:off x="1025907" y="1043533"/>
          <a:ext cx="8640382" cy="56163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5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4362972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25907" y="251445"/>
            <a:ext cx="8640381" cy="1008154"/>
          </a:xfrm>
        </p:spPr>
        <p:txBody>
          <a:bodyPr>
            <a:normAutofit fontScale="90000"/>
          </a:bodyPr>
          <a:lstStyle/>
          <a:p>
            <a:pPr algn="ctr"/>
            <a:r>
              <a:rPr lang="pl-PL" dirty="0" smtClean="0"/>
              <a:t>Planowane działanie 3.3 </a:t>
            </a:r>
            <a:br>
              <a:rPr lang="pl-PL" dirty="0" smtClean="0"/>
            </a:br>
            <a:r>
              <a:rPr lang="pl-PL" dirty="0" smtClean="0"/>
              <a:t>Funkcjonowanie rybackich lokalnych grup działania</a:t>
            </a:r>
            <a:br>
              <a:rPr lang="pl-PL" dirty="0" smtClean="0"/>
            </a:br>
            <a:r>
              <a:rPr lang="pl-PL" dirty="0" smtClean="0"/>
              <a:t/>
            </a:r>
            <a:br>
              <a:rPr lang="pl-PL" dirty="0" smtClean="0"/>
            </a:br>
            <a:endParaRPr lang="pl-PL" dirty="0"/>
          </a:p>
        </p:txBody>
      </p:sp>
      <p:graphicFrame>
        <p:nvGraphicFramePr>
          <p:cNvPr id="5" name="Symbol zastępczy zawartości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82763589"/>
              </p:ext>
            </p:extLst>
          </p:nvPr>
        </p:nvGraphicFramePr>
        <p:xfrm>
          <a:off x="1025907" y="1619597"/>
          <a:ext cx="8640382" cy="54002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6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4513096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14850" y="179438"/>
            <a:ext cx="8640381" cy="648072"/>
          </a:xfrm>
        </p:spPr>
        <p:txBody>
          <a:bodyPr/>
          <a:lstStyle/>
          <a:p>
            <a:pPr algn="ctr"/>
            <a:r>
              <a:rPr lang="pl-PL" dirty="0"/>
              <a:t>Planowane działanie </a:t>
            </a:r>
            <a:r>
              <a:rPr lang="pl-PL" dirty="0" smtClean="0"/>
              <a:t>3.3 (c.d</a:t>
            </a:r>
            <a:r>
              <a:rPr lang="pl-PL" dirty="0"/>
              <a:t>.)</a:t>
            </a:r>
          </a:p>
        </p:txBody>
      </p:sp>
      <p:graphicFrame>
        <p:nvGraphicFramePr>
          <p:cNvPr id="5" name="Symbol zastępczy zawartości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01659608"/>
              </p:ext>
            </p:extLst>
          </p:nvPr>
        </p:nvGraphicFramePr>
        <p:xfrm>
          <a:off x="1025907" y="971525"/>
          <a:ext cx="8640382" cy="55446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7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2400116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25907" y="287350"/>
            <a:ext cx="8640381" cy="720079"/>
          </a:xfrm>
        </p:spPr>
        <p:txBody>
          <a:bodyPr/>
          <a:lstStyle/>
          <a:p>
            <a:pPr algn="ctr"/>
            <a:r>
              <a:rPr lang="pl-PL" dirty="0"/>
              <a:t>Planowane działanie 3.3 (c.d.)</a:t>
            </a: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8</a:t>
            </a:fld>
            <a:endParaRPr lang="pl-PL" dirty="0"/>
          </a:p>
        </p:txBody>
      </p:sp>
      <p:sp>
        <p:nvSpPr>
          <p:cNvPr id="6" name="Symbol zastępczy zawartości 5"/>
          <p:cNvSpPr>
            <a:spLocks noGrp="1"/>
          </p:cNvSpPr>
          <p:nvPr>
            <p:ph idx="1"/>
          </p:nvPr>
        </p:nvSpPr>
        <p:spPr>
          <a:xfrm>
            <a:off x="1025907" y="1331565"/>
            <a:ext cx="8640382" cy="5328274"/>
          </a:xfrm>
        </p:spPr>
        <p:txBody>
          <a:bodyPr/>
          <a:lstStyle/>
          <a:p>
            <a:endParaRPr lang="pl-PL" dirty="0"/>
          </a:p>
        </p:txBody>
      </p:sp>
      <p:sp>
        <p:nvSpPr>
          <p:cNvPr id="7" name="Objaśnienie w chmurce 6"/>
          <p:cNvSpPr/>
          <p:nvPr/>
        </p:nvSpPr>
        <p:spPr>
          <a:xfrm>
            <a:off x="1745506" y="1979837"/>
            <a:ext cx="7632848" cy="4248272"/>
          </a:xfrm>
          <a:prstGeom prst="cloudCallou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4400" dirty="0" smtClean="0">
                <a:solidFill>
                  <a:schemeClr val="tx2">
                    <a:lumMod val="75000"/>
                  </a:schemeClr>
                </a:solidFill>
              </a:rPr>
              <a:t>może </a:t>
            </a:r>
          </a:p>
          <a:p>
            <a:pPr algn="ctr"/>
            <a:r>
              <a:rPr lang="pl-PL" sz="4400" dirty="0" smtClean="0">
                <a:solidFill>
                  <a:schemeClr val="tx2">
                    <a:lumMod val="75000"/>
                  </a:schemeClr>
                </a:solidFill>
              </a:rPr>
              <a:t>koszty uproszczone? </a:t>
            </a:r>
            <a:endParaRPr lang="pl-PL" sz="4400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50444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53268" y="251445"/>
            <a:ext cx="8640381" cy="720080"/>
          </a:xfrm>
        </p:spPr>
        <p:txBody>
          <a:bodyPr>
            <a:normAutofit fontScale="90000"/>
          </a:bodyPr>
          <a:lstStyle/>
          <a:p>
            <a:pPr algn="ctr"/>
            <a:r>
              <a:rPr lang="pl-PL" dirty="0" smtClean="0"/>
              <a:t>Planowane cele do realizacji w działaniu 3.1 </a:t>
            </a:r>
            <a:br>
              <a:rPr lang="pl-PL" dirty="0" smtClean="0"/>
            </a:br>
            <a:endParaRPr lang="pl-PL" dirty="0"/>
          </a:p>
        </p:txBody>
      </p:sp>
      <p:graphicFrame>
        <p:nvGraphicFramePr>
          <p:cNvPr id="5" name="Symbol zastępczy zawartości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93661089"/>
              </p:ext>
            </p:extLst>
          </p:nvPr>
        </p:nvGraphicFramePr>
        <p:xfrm>
          <a:off x="1025907" y="827509"/>
          <a:ext cx="8640382" cy="61923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9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5792283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</p:bldLst>
  </p:timing>
</p:sld>
</file>

<file path=ppt/theme/theme1.xml><?xml version="1.0" encoding="utf-8"?>
<a:theme xmlns:a="http://schemas.openxmlformats.org/drawingml/2006/main" name="Motyw pakietu Office">
  <a:themeElements>
    <a:clrScheme name="Niestandardowy 8">
      <a:dk1>
        <a:srgbClr val="000000"/>
      </a:dk1>
      <a:lt1>
        <a:srgbClr val="FFFFFF"/>
      </a:lt1>
      <a:dk2>
        <a:srgbClr val="002073"/>
      </a:dk2>
      <a:lt2>
        <a:srgbClr val="FFFFFF"/>
      </a:lt2>
      <a:accent1>
        <a:srgbClr val="003399"/>
      </a:accent1>
      <a:accent2>
        <a:srgbClr val="A6D3FF"/>
      </a:accent2>
      <a:accent3>
        <a:srgbClr val="FFD618"/>
      </a:accent3>
      <a:accent4>
        <a:srgbClr val="0051B0"/>
      </a:accent4>
      <a:accent5>
        <a:srgbClr val="6BB1E2"/>
      </a:accent5>
      <a:accent6>
        <a:srgbClr val="FFE60B"/>
      </a:accent6>
      <a:hlink>
        <a:srgbClr val="0563C1"/>
      </a:hlink>
      <a:folHlink>
        <a:srgbClr val="954F72"/>
      </a:folHlink>
    </a:clrScheme>
    <a:fontScheme name="Motyw pakietu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yw pakietu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ja1" id="{436F5452-C95B-4D43-A1C6-1CA5BE69C951}" vid="{ABE25C27-1E66-47F3-AA86-B88226738C33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Prezentacja z numerem strony</Template>
  <TotalTime>1069</TotalTime>
  <Words>1392</Words>
  <Application>Microsoft Office PowerPoint</Application>
  <PresentationFormat>Niestandardowy</PresentationFormat>
  <Paragraphs>149</Paragraphs>
  <Slides>20</Slides>
  <Notes>2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20</vt:i4>
      </vt:variant>
    </vt:vector>
  </HeadingPairs>
  <TitlesOfParts>
    <vt:vector size="24" baseType="lpstr">
      <vt:lpstr>Arial</vt:lpstr>
      <vt:lpstr>Calibri</vt:lpstr>
      <vt:lpstr>Open Sans</vt:lpstr>
      <vt:lpstr>Motyw pakietu Office</vt:lpstr>
      <vt:lpstr> Priorytet 3. programu  Fundusze Europejskie dla Rybactwa  2021-2027</vt:lpstr>
      <vt:lpstr>Prezentacja programu PowerPoint</vt:lpstr>
      <vt:lpstr>Działania w Priorytecie 3. </vt:lpstr>
      <vt:lpstr>Wspólne warunki dla operacji:  </vt:lpstr>
      <vt:lpstr>Planowane działanie 3.2 - Wsparcie przygotowawcze  </vt:lpstr>
      <vt:lpstr>Planowane działanie 3.3  Funkcjonowanie rybackich lokalnych grup działania  </vt:lpstr>
      <vt:lpstr>Planowane działanie 3.3 (c.d.)</vt:lpstr>
      <vt:lpstr>Planowane działanie 3.3 (c.d.)</vt:lpstr>
      <vt:lpstr>Planowane cele do realizacji w działaniu 3.1  </vt:lpstr>
      <vt:lpstr>Zakładany efekt realizacji działania 3.1:  wskaźniki wynikające z Programu  </vt:lpstr>
      <vt:lpstr>Działanie 3.1. (c.d.) – planowany poziom dofinansowania </vt:lpstr>
      <vt:lpstr>Działanie 3.1. (c.d.) – potencjalni beneficjenci</vt:lpstr>
      <vt:lpstr>Planowane działanie 3.1 (c.d.)</vt:lpstr>
      <vt:lpstr>Dz. 3.1. (c.d.) – cel 1.: pogłębianie wiedzy i badania środowiskowe oraz edukacja środowiskowa w zakresie ekosystemów wodnych, bioróżnorodności, zmian klimatu, zrównoważonego rybołówstwa i wpływu działalności człowieka na stan środowisk wodnego </vt:lpstr>
      <vt:lpstr>Dz. 3.1. (c.d.) – cel 2.: ochrona i odbudowa naturalnych ekosystemów i bioróżnorodności środowiskowej </vt:lpstr>
      <vt:lpstr>Dz. 3.1. (c.d.) – cel 3.: promowanie i rozwijanie kultury  i tradycji obszarów rybackich, promowanie zawodu rybaka w lokalnej społeczności</vt:lpstr>
      <vt:lpstr>Dz. 3.1. (c.d.) – cel 4.: podnoszenie poziomu życia na obszarach rybackich </vt:lpstr>
      <vt:lpstr>Dz. 3.1. (c.d.) – cel 5.: rozwój błękitnej i cyrkularnej gospodarki - wspieranie lokalnej przedsiębiorczości </vt:lpstr>
      <vt:lpstr>Dz. 3.1. (c.d.) – cel 6.: współpraca międzyterytorialna  i międzynarodowa</vt:lpstr>
      <vt:lpstr>Dziękuję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Sowiński Piotr</dc:creator>
  <cp:lastModifiedBy>Kaniewska-Królak Marta</cp:lastModifiedBy>
  <cp:revision>73</cp:revision>
  <dcterms:created xsi:type="dcterms:W3CDTF">2022-06-22T09:40:44Z</dcterms:created>
  <dcterms:modified xsi:type="dcterms:W3CDTF">2023-04-18T13:00:44Z</dcterms:modified>
</cp:coreProperties>
</file>